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58" r:id="rId3"/>
    <p:sldId id="278" r:id="rId4"/>
    <p:sldId id="279" r:id="rId5"/>
    <p:sldId id="310" r:id="rId6"/>
    <p:sldId id="304" r:id="rId7"/>
    <p:sldId id="283" r:id="rId8"/>
    <p:sldId id="305" r:id="rId9"/>
    <p:sldId id="309" r:id="rId10"/>
    <p:sldId id="289" r:id="rId11"/>
    <p:sldId id="292" r:id="rId12"/>
    <p:sldId id="290" r:id="rId13"/>
    <p:sldId id="263" r:id="rId14"/>
    <p:sldId id="293" r:id="rId15"/>
    <p:sldId id="302" r:id="rId16"/>
    <p:sldId id="295" r:id="rId17"/>
    <p:sldId id="294" r:id="rId18"/>
    <p:sldId id="301" r:id="rId19"/>
    <p:sldId id="296" r:id="rId20"/>
    <p:sldId id="272" r:id="rId21"/>
    <p:sldId id="273" r:id="rId22"/>
    <p:sldId id="266" r:id="rId23"/>
    <p:sldId id="269" r:id="rId24"/>
    <p:sldId id="298" r:id="rId25"/>
    <p:sldId id="300" r:id="rId26"/>
    <p:sldId id="284" r:id="rId27"/>
    <p:sldId id="285" r:id="rId28"/>
    <p:sldId id="297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imeon angelov" initials="sa" lastIdx="1" clrIdx="0">
    <p:extLst>
      <p:ext uri="{19B8F6BF-5375-455C-9EA6-DF929625EA0E}">
        <p15:presenceInfo xmlns:p15="http://schemas.microsoft.com/office/powerpoint/2012/main" userId="1456887137d0b18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1D25"/>
    <a:srgbClr val="191919"/>
    <a:srgbClr val="E7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41" autoAdjust="0"/>
  </p:normalViewPr>
  <p:slideViewPr>
    <p:cSldViewPr snapToGrid="0">
      <p:cViewPr varScale="1">
        <p:scale>
          <a:sx n="78" d="100"/>
          <a:sy n="78" d="100"/>
        </p:scale>
        <p:origin x="869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1FE81E-E7B7-4D06-99D8-163F89440462}" type="datetimeFigureOut">
              <a:rPr lang="en-US" smtClean="0"/>
              <a:t>11-Mar-23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774365-6454-4FF2-BB6D-763F59D9B0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984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74365-6454-4FF2-BB6D-763F59D9B07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5526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74365-6454-4FF2-BB6D-763F59D9B07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273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74365-6454-4FF2-BB6D-763F59D9B07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9530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74365-6454-4FF2-BB6D-763F59D9B0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1622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74365-6454-4FF2-BB6D-763F59D9B0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9772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74365-6454-4FF2-BB6D-763F59D9B07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7667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74365-6454-4FF2-BB6D-763F59D9B07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1551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74365-6454-4FF2-BB6D-763F59D9B07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505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74365-6454-4FF2-BB6D-763F59D9B07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575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74365-6454-4FF2-BB6D-763F59D9B07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642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DA4A8-2CBA-4000-912A-6E578D84C8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CEF052-7A38-4DE3-8070-D7858CBE54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820E0A-5F28-4B60-93A0-BD94D86D1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9A3C3-B253-48B9-9A19-2383BCCF6B06}" type="datetimeFigureOut">
              <a:rPr lang="en-US" smtClean="0"/>
              <a:t>11-Mar-23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418141-CF8F-46D4-BB4B-044C6337A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767CA-6F3F-4B36-8C1A-E2A710F56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E3D39-6A54-406D-87FA-A725CCD3F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212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9D2A5-72B2-4C35-A731-435263AE5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9EAE26-B76C-45D1-BB7B-A2BA6F37F7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FD3FE8-D4AA-42D2-86A4-893F3A2B2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9A3C3-B253-48B9-9A19-2383BCCF6B06}" type="datetimeFigureOut">
              <a:rPr lang="en-US" smtClean="0"/>
              <a:t>11-Mar-23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86CD8-1BD6-408F-A74E-CA7A22018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8C11C-DC40-4027-9F34-DD47F60B7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E3D39-6A54-406D-87FA-A725CCD3F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366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463ABD-2D51-4D89-8C15-D285E0F229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D4C697-8CAE-4EDB-AD37-828AAF1F3F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F23AE3-9CD7-41FF-B8B0-67B0B3463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9A3C3-B253-48B9-9A19-2383BCCF6B06}" type="datetimeFigureOut">
              <a:rPr lang="en-US" smtClean="0"/>
              <a:t>11-Mar-23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2A056-E75E-40F0-B58C-6091D652E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86BE3-A45B-4893-86AF-0B814E833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E3D39-6A54-406D-87FA-A725CCD3F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541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E56BD-79EA-4D8E-816A-F38F49A11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4C7F8-AE2B-45D2-833C-C4AB93FEF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B77093-C2B3-473A-B50A-1871EDF74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9A3C3-B253-48B9-9A19-2383BCCF6B06}" type="datetimeFigureOut">
              <a:rPr lang="en-US" smtClean="0"/>
              <a:t>11-Mar-23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BB814-3BAA-4A31-8E47-238C4EDCC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6EA82-B95E-4210-BBC6-1FA7754E6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E3D39-6A54-406D-87FA-A725CCD3F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895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4005B-3BE2-4BF9-A033-AA75FEEC8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7F1F6C-07D7-49DE-A6FE-C804529DA3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2C74D9-E4F7-4CFF-A2C0-DA25AC2F5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9A3C3-B253-48B9-9A19-2383BCCF6B06}" type="datetimeFigureOut">
              <a:rPr lang="en-US" smtClean="0"/>
              <a:t>11-Mar-23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53D1F4-2A14-4131-A61E-5DD3D56BD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788F56-5877-485A-AB5C-CCFD95E4F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E3D39-6A54-406D-87FA-A725CCD3F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789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2727E-0426-4674-9383-26AA92AB6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8F450-2D33-4796-A50B-B4020A32F0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DB7A0E-2B71-4CC2-BCCD-DBC22335B2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0A4467-A567-4E1C-8BBA-6C6182017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9A3C3-B253-48B9-9A19-2383BCCF6B06}" type="datetimeFigureOut">
              <a:rPr lang="en-US" smtClean="0"/>
              <a:t>11-Mar-23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2A7E1-1233-4BF5-B68F-BC354D8C7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7F212D-AC38-40E1-B3A8-BCCB0CA8E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E3D39-6A54-406D-87FA-A725CCD3F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221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02A36-D67E-4273-90E1-1DCB2AFCE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733A34-C280-428F-B090-02E3F7B75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D15354-F1A4-40EC-974B-FD67488277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66F8B8-9B1F-4FC8-A394-6D4F4AD309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B74BF3-DDFF-4B8A-A1D9-BDCFB6392F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875B8D-47D6-4398-8D48-F53DE313A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9A3C3-B253-48B9-9A19-2383BCCF6B06}" type="datetimeFigureOut">
              <a:rPr lang="en-US" smtClean="0"/>
              <a:t>11-Mar-23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ADA22-A454-4E26-8860-4308BA9AD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22571B-C0DF-48B3-81E0-C78DB0CEF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E3D39-6A54-406D-87FA-A725CCD3F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990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4A253-563B-45F4-9479-9A14590C9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901C1B-1C52-4923-B473-127556A79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9A3C3-B253-48B9-9A19-2383BCCF6B06}" type="datetimeFigureOut">
              <a:rPr lang="en-US" smtClean="0"/>
              <a:t>11-Mar-23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4AAA9-B42D-4D44-8216-982E9E9F7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842DBB-FB4D-45AA-BDA5-98A68A03F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E3D39-6A54-406D-87FA-A725CCD3F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571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D8787C-4A2E-42E3-8D7F-E3880A8C7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9A3C3-B253-48B9-9A19-2383BCCF6B06}" type="datetimeFigureOut">
              <a:rPr lang="en-US" smtClean="0"/>
              <a:t>11-Mar-23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37B80A-2BAB-4F06-80BC-A8A1E28B5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E4EBF4-D785-4786-B16F-C0EE2DE06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E3D39-6A54-406D-87FA-A725CCD3F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636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4D4DB-7EE5-4201-8CE5-D4BC38C82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7C41A-6AB2-4840-BF93-3422649F2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7595AB-CF49-4859-B483-3F30B58245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1223C0-5C8D-4D72-AFBE-F93AE71B3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9A3C3-B253-48B9-9A19-2383BCCF6B06}" type="datetimeFigureOut">
              <a:rPr lang="en-US" smtClean="0"/>
              <a:t>11-Mar-23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DF3249-57D2-452D-88AF-66D8B5E6B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1E8ED5-8658-4B32-9B98-1A341F1F6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E3D39-6A54-406D-87FA-A725CCD3F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591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284B6-E2FC-4854-BC2F-102420F9AA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F7C411-0A78-428F-8867-41603B9881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FCEA18-9A44-4609-BF6B-4A2F00879D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3788C-C74C-4F45-91C3-442047F18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9A3C3-B253-48B9-9A19-2383BCCF6B06}" type="datetimeFigureOut">
              <a:rPr lang="en-US" smtClean="0"/>
              <a:t>11-Mar-23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1B745A-2371-4B53-9CC4-9E3FE0DF5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309900-1428-40C2-A15B-C5D8A7998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E3D39-6A54-406D-87FA-A725CCD3F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882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2CFCCD-4090-42D1-AEEF-641BA4AEB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E5443E-6EDB-4F06-AE30-7785C34BF8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F7F7E-233C-4D53-8072-7D2947F97E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B9A3C3-B253-48B9-9A19-2383BCCF6B06}" type="datetimeFigureOut">
              <a:rPr lang="en-US" smtClean="0"/>
              <a:t>11-Mar-23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BBB90C-CB4E-4864-93A2-4904843490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2C7C7B-5D15-405F-9FBD-4EC8732AF4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E3D39-6A54-406D-87FA-A725CCD3F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209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0.png"/><Relationship Id="rId7" Type="http://schemas.openxmlformats.org/officeDocument/2006/relationships/image" Target="../media/image8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11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4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g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EE19D10-0535-4DC8-AE4B-31F40E5CC5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D58C11F-4AC9-469A-A1CC-073E2E19E1A8}"/>
              </a:ext>
            </a:extLst>
          </p:cNvPr>
          <p:cNvSpPr/>
          <p:nvPr/>
        </p:nvSpPr>
        <p:spPr>
          <a:xfrm>
            <a:off x="-1" y="-1176496"/>
            <a:ext cx="12192001" cy="6858000"/>
          </a:xfrm>
          <a:custGeom>
            <a:avLst/>
            <a:gdLst/>
            <a:ahLst/>
            <a:cxnLst/>
            <a:rect l="l" t="t" r="r" b="b"/>
            <a:pathLst>
              <a:path w="12192001" h="6858000">
                <a:moveTo>
                  <a:pt x="6813278" y="5068799"/>
                </a:moveTo>
                <a:lnTo>
                  <a:pt x="6795146" y="5146176"/>
                </a:lnTo>
                <a:cubicBezTo>
                  <a:pt x="6781678" y="5155548"/>
                  <a:pt x="6767186" y="5163564"/>
                  <a:pt x="6751668" y="5170224"/>
                </a:cubicBezTo>
                <a:cubicBezTo>
                  <a:pt x="6736150" y="5176885"/>
                  <a:pt x="6720918" y="5180215"/>
                  <a:pt x="6705972" y="5180215"/>
                </a:cubicBezTo>
                <a:cubicBezTo>
                  <a:pt x="6689058" y="5180215"/>
                  <a:pt x="6676578" y="5177093"/>
                  <a:pt x="6668531" y="5170848"/>
                </a:cubicBezTo>
                <a:cubicBezTo>
                  <a:pt x="6660484" y="5164604"/>
                  <a:pt x="6656460" y="5155566"/>
                  <a:pt x="6656460" y="5143734"/>
                </a:cubicBezTo>
                <a:cubicBezTo>
                  <a:pt x="6656460" y="5129930"/>
                  <a:pt x="6659913" y="5118386"/>
                  <a:pt x="6666817" y="5109101"/>
                </a:cubicBezTo>
                <a:cubicBezTo>
                  <a:pt x="6673722" y="5099816"/>
                  <a:pt x="6683831" y="5092462"/>
                  <a:pt x="6697144" y="5087039"/>
                </a:cubicBezTo>
                <a:cubicBezTo>
                  <a:pt x="6709967" y="5081617"/>
                  <a:pt x="6726200" y="5077467"/>
                  <a:pt x="6745842" y="5074591"/>
                </a:cubicBezTo>
                <a:cubicBezTo>
                  <a:pt x="6765485" y="5071716"/>
                  <a:pt x="6787964" y="5069785"/>
                  <a:pt x="6813278" y="5068799"/>
                </a:cubicBezTo>
                <a:close/>
                <a:moveTo>
                  <a:pt x="5555978" y="5068799"/>
                </a:moveTo>
                <a:lnTo>
                  <a:pt x="5537845" y="5146176"/>
                </a:lnTo>
                <a:cubicBezTo>
                  <a:pt x="5524378" y="5155548"/>
                  <a:pt x="5509886" y="5163564"/>
                  <a:pt x="5494368" y="5170224"/>
                </a:cubicBezTo>
                <a:cubicBezTo>
                  <a:pt x="5478850" y="5176885"/>
                  <a:pt x="5463618" y="5180215"/>
                  <a:pt x="5448672" y="5180215"/>
                </a:cubicBezTo>
                <a:cubicBezTo>
                  <a:pt x="5431758" y="5180215"/>
                  <a:pt x="5419278" y="5177093"/>
                  <a:pt x="5411231" y="5170848"/>
                </a:cubicBezTo>
                <a:cubicBezTo>
                  <a:pt x="5403184" y="5164604"/>
                  <a:pt x="5399161" y="5155566"/>
                  <a:pt x="5399161" y="5143734"/>
                </a:cubicBezTo>
                <a:cubicBezTo>
                  <a:pt x="5399161" y="5129930"/>
                  <a:pt x="5402613" y="5118386"/>
                  <a:pt x="5409517" y="5109101"/>
                </a:cubicBezTo>
                <a:cubicBezTo>
                  <a:pt x="5416422" y="5099816"/>
                  <a:pt x="5426531" y="5092462"/>
                  <a:pt x="5439844" y="5087039"/>
                </a:cubicBezTo>
                <a:cubicBezTo>
                  <a:pt x="5452667" y="5081617"/>
                  <a:pt x="5468900" y="5077467"/>
                  <a:pt x="5488542" y="5074591"/>
                </a:cubicBezTo>
                <a:cubicBezTo>
                  <a:pt x="5508185" y="5071716"/>
                  <a:pt x="5530664" y="5069785"/>
                  <a:pt x="5555978" y="5068799"/>
                </a:cubicBezTo>
                <a:close/>
                <a:moveTo>
                  <a:pt x="5108304" y="5068799"/>
                </a:moveTo>
                <a:lnTo>
                  <a:pt x="5090171" y="5146176"/>
                </a:lnTo>
                <a:cubicBezTo>
                  <a:pt x="5076703" y="5155548"/>
                  <a:pt x="5062210" y="5163564"/>
                  <a:pt x="5046693" y="5170224"/>
                </a:cubicBezTo>
                <a:cubicBezTo>
                  <a:pt x="5031175" y="5176885"/>
                  <a:pt x="5015943" y="5180215"/>
                  <a:pt x="5000997" y="5180215"/>
                </a:cubicBezTo>
                <a:cubicBezTo>
                  <a:pt x="4984084" y="5180215"/>
                  <a:pt x="4971603" y="5177093"/>
                  <a:pt x="4963556" y="5170848"/>
                </a:cubicBezTo>
                <a:cubicBezTo>
                  <a:pt x="4955509" y="5164604"/>
                  <a:pt x="4951485" y="5155566"/>
                  <a:pt x="4951485" y="5143734"/>
                </a:cubicBezTo>
                <a:cubicBezTo>
                  <a:pt x="4951485" y="5129930"/>
                  <a:pt x="4954938" y="5118386"/>
                  <a:pt x="4961843" y="5109101"/>
                </a:cubicBezTo>
                <a:cubicBezTo>
                  <a:pt x="4968747" y="5099816"/>
                  <a:pt x="4978856" y="5092462"/>
                  <a:pt x="4992170" y="5087039"/>
                </a:cubicBezTo>
                <a:cubicBezTo>
                  <a:pt x="5004992" y="5081617"/>
                  <a:pt x="5021225" y="5077467"/>
                  <a:pt x="5040867" y="5074591"/>
                </a:cubicBezTo>
                <a:cubicBezTo>
                  <a:pt x="5060510" y="5071716"/>
                  <a:pt x="5082989" y="5069785"/>
                  <a:pt x="5108304" y="5068799"/>
                </a:cubicBezTo>
                <a:close/>
                <a:moveTo>
                  <a:pt x="4657970" y="5034782"/>
                </a:moveTo>
                <a:lnTo>
                  <a:pt x="4732126" y="5034782"/>
                </a:lnTo>
                <a:cubicBezTo>
                  <a:pt x="4750357" y="5034782"/>
                  <a:pt x="4764605" y="5035440"/>
                  <a:pt x="4774871" y="5036754"/>
                </a:cubicBezTo>
                <a:cubicBezTo>
                  <a:pt x="4785136" y="5038069"/>
                  <a:pt x="4793554" y="5040780"/>
                  <a:pt x="4800125" y="5044889"/>
                </a:cubicBezTo>
                <a:cubicBezTo>
                  <a:pt x="4808172" y="5049819"/>
                  <a:pt x="4813757" y="5055118"/>
                  <a:pt x="4816878" y="5060788"/>
                </a:cubicBezTo>
                <a:cubicBezTo>
                  <a:pt x="4819998" y="5066457"/>
                  <a:pt x="4821558" y="5073893"/>
                  <a:pt x="4821558" y="5083096"/>
                </a:cubicBezTo>
                <a:cubicBezTo>
                  <a:pt x="4821558" y="5098214"/>
                  <a:pt x="4818197" y="5112470"/>
                  <a:pt x="4811473" y="5125863"/>
                </a:cubicBezTo>
                <a:cubicBezTo>
                  <a:pt x="4804750" y="5139256"/>
                  <a:pt x="4794910" y="5149814"/>
                  <a:pt x="4781953" y="5157538"/>
                </a:cubicBezTo>
                <a:cubicBezTo>
                  <a:pt x="4771947" y="5163618"/>
                  <a:pt x="4760097" y="5167849"/>
                  <a:pt x="4746405" y="5170232"/>
                </a:cubicBezTo>
                <a:cubicBezTo>
                  <a:pt x="4732711" y="5172615"/>
                  <a:pt x="4714958" y="5173806"/>
                  <a:pt x="4693145" y="5173806"/>
                </a:cubicBezTo>
                <a:lnTo>
                  <a:pt x="4625987" y="5173806"/>
                </a:lnTo>
                <a:close/>
                <a:moveTo>
                  <a:pt x="5821994" y="4971433"/>
                </a:moveTo>
                <a:cubicBezTo>
                  <a:pt x="5833985" y="4971433"/>
                  <a:pt x="5845279" y="4972788"/>
                  <a:pt x="5855875" y="4975500"/>
                </a:cubicBezTo>
                <a:cubicBezTo>
                  <a:pt x="5866473" y="4978211"/>
                  <a:pt x="5877273" y="4982438"/>
                  <a:pt x="5888278" y="4988179"/>
                </a:cubicBezTo>
                <a:lnTo>
                  <a:pt x="5851735" y="5146264"/>
                </a:lnTo>
                <a:cubicBezTo>
                  <a:pt x="5839585" y="5154437"/>
                  <a:pt x="5826327" y="5161974"/>
                  <a:pt x="5811961" y="5168876"/>
                </a:cubicBezTo>
                <a:cubicBezTo>
                  <a:pt x="5797594" y="5175778"/>
                  <a:pt x="5783516" y="5179229"/>
                  <a:pt x="5769725" y="5179229"/>
                </a:cubicBezTo>
                <a:cubicBezTo>
                  <a:pt x="5750352" y="5179229"/>
                  <a:pt x="5736355" y="5173930"/>
                  <a:pt x="5727736" y="5163330"/>
                </a:cubicBezTo>
                <a:cubicBezTo>
                  <a:pt x="5719116" y="5152731"/>
                  <a:pt x="5714806" y="5137407"/>
                  <a:pt x="5714806" y="5117359"/>
                </a:cubicBezTo>
                <a:cubicBezTo>
                  <a:pt x="5714806" y="5100268"/>
                  <a:pt x="5717147" y="5082603"/>
                  <a:pt x="5721830" y="5064362"/>
                </a:cubicBezTo>
                <a:cubicBezTo>
                  <a:pt x="5726512" y="5046121"/>
                  <a:pt x="5733206" y="5030510"/>
                  <a:pt x="5741913" y="5017527"/>
                </a:cubicBezTo>
                <a:cubicBezTo>
                  <a:pt x="5751439" y="5003231"/>
                  <a:pt x="5762897" y="4991974"/>
                  <a:pt x="5776285" y="4983757"/>
                </a:cubicBezTo>
                <a:cubicBezTo>
                  <a:pt x="5789672" y="4975541"/>
                  <a:pt x="5804908" y="4971433"/>
                  <a:pt x="5821994" y="4971433"/>
                </a:cubicBezTo>
                <a:close/>
                <a:moveTo>
                  <a:pt x="7275906" y="4969707"/>
                </a:moveTo>
                <a:cubicBezTo>
                  <a:pt x="7295955" y="4969707"/>
                  <a:pt x="7311484" y="4975623"/>
                  <a:pt x="7322494" y="4987455"/>
                </a:cubicBezTo>
                <a:cubicBezTo>
                  <a:pt x="7333504" y="4999287"/>
                  <a:pt x="7339009" y="5016706"/>
                  <a:pt x="7339009" y="5039712"/>
                </a:cubicBezTo>
                <a:cubicBezTo>
                  <a:pt x="7339009" y="5058939"/>
                  <a:pt x="7336668" y="5077180"/>
                  <a:pt x="7331984" y="5094434"/>
                </a:cubicBezTo>
                <a:cubicBezTo>
                  <a:pt x="7327301" y="5111689"/>
                  <a:pt x="7320522" y="5126890"/>
                  <a:pt x="7311648" y="5140036"/>
                </a:cubicBezTo>
                <a:cubicBezTo>
                  <a:pt x="7302610" y="5153511"/>
                  <a:pt x="7291682" y="5164029"/>
                  <a:pt x="7278864" y="5171588"/>
                </a:cubicBezTo>
                <a:cubicBezTo>
                  <a:pt x="7266046" y="5179147"/>
                  <a:pt x="7251750" y="5182927"/>
                  <a:pt x="7235974" y="5182927"/>
                </a:cubicBezTo>
                <a:cubicBezTo>
                  <a:pt x="7215761" y="5182927"/>
                  <a:pt x="7200150" y="5176846"/>
                  <a:pt x="7189139" y="5164686"/>
                </a:cubicBezTo>
                <a:cubicBezTo>
                  <a:pt x="7178129" y="5152525"/>
                  <a:pt x="7172624" y="5135106"/>
                  <a:pt x="7172624" y="5112429"/>
                </a:cubicBezTo>
                <a:cubicBezTo>
                  <a:pt x="7172624" y="5093695"/>
                  <a:pt x="7175007" y="5075618"/>
                  <a:pt x="7179773" y="5058199"/>
                </a:cubicBezTo>
                <a:cubicBezTo>
                  <a:pt x="7184538" y="5040780"/>
                  <a:pt x="7191358" y="5025580"/>
                  <a:pt x="7200232" y="5012598"/>
                </a:cubicBezTo>
                <a:cubicBezTo>
                  <a:pt x="7209434" y="4999287"/>
                  <a:pt x="7220362" y="4988811"/>
                  <a:pt x="7233016" y="4981169"/>
                </a:cubicBezTo>
                <a:cubicBezTo>
                  <a:pt x="7245669" y="4973528"/>
                  <a:pt x="7259966" y="4969707"/>
                  <a:pt x="7275906" y="4969707"/>
                </a:cubicBezTo>
                <a:close/>
                <a:moveTo>
                  <a:pt x="7484053" y="4938649"/>
                </a:moveTo>
                <a:lnTo>
                  <a:pt x="7421223" y="5213985"/>
                </a:lnTo>
                <a:lnTo>
                  <a:pt x="7468000" y="5213985"/>
                </a:lnTo>
                <a:lnTo>
                  <a:pt x="7512631" y="5018406"/>
                </a:lnTo>
                <a:cubicBezTo>
                  <a:pt x="7526578" y="5008618"/>
                  <a:pt x="7541142" y="5000232"/>
                  <a:pt x="7556321" y="4993248"/>
                </a:cubicBezTo>
                <a:cubicBezTo>
                  <a:pt x="7571499" y="4986264"/>
                  <a:pt x="7586801" y="4982771"/>
                  <a:pt x="7602225" y="4982771"/>
                </a:cubicBezTo>
                <a:cubicBezTo>
                  <a:pt x="7610267" y="4982771"/>
                  <a:pt x="7617119" y="4983141"/>
                  <a:pt x="7622780" y="4983881"/>
                </a:cubicBezTo>
                <a:cubicBezTo>
                  <a:pt x="7628442" y="4984620"/>
                  <a:pt x="7634554" y="4985812"/>
                  <a:pt x="7641117" y="4987455"/>
                </a:cubicBezTo>
                <a:lnTo>
                  <a:pt x="7643578" y="4987455"/>
                </a:lnTo>
                <a:lnTo>
                  <a:pt x="7654162" y="4941607"/>
                </a:lnTo>
                <a:cubicBezTo>
                  <a:pt x="7647260" y="4940456"/>
                  <a:pt x="7642002" y="4939676"/>
                  <a:pt x="7638386" y="4939265"/>
                </a:cubicBezTo>
                <a:cubicBezTo>
                  <a:pt x="7634771" y="4938854"/>
                  <a:pt x="7628937" y="4938649"/>
                  <a:pt x="7620885" y="4938649"/>
                </a:cubicBezTo>
                <a:cubicBezTo>
                  <a:pt x="7606917" y="4938649"/>
                  <a:pt x="7592333" y="4941607"/>
                  <a:pt x="7577134" y="4947522"/>
                </a:cubicBezTo>
                <a:cubicBezTo>
                  <a:pt x="7561934" y="4953438"/>
                  <a:pt x="7543407" y="4964038"/>
                  <a:pt x="7521551" y="4979320"/>
                </a:cubicBezTo>
                <a:lnTo>
                  <a:pt x="7530829" y="4938649"/>
                </a:lnTo>
                <a:close/>
                <a:moveTo>
                  <a:pt x="6208958" y="4938649"/>
                </a:moveTo>
                <a:lnTo>
                  <a:pt x="6145366" y="5213985"/>
                </a:lnTo>
                <a:lnTo>
                  <a:pt x="6191661" y="5213985"/>
                </a:lnTo>
                <a:lnTo>
                  <a:pt x="6255254" y="4938649"/>
                </a:lnTo>
                <a:close/>
                <a:moveTo>
                  <a:pt x="6015813" y="4938649"/>
                </a:moveTo>
                <a:lnTo>
                  <a:pt x="6007193" y="4975623"/>
                </a:lnTo>
                <a:lnTo>
                  <a:pt x="6064627" y="4975623"/>
                </a:lnTo>
                <a:lnTo>
                  <a:pt x="6013009" y="5199195"/>
                </a:lnTo>
                <a:cubicBezTo>
                  <a:pt x="6010546" y="5210370"/>
                  <a:pt x="6007755" y="5221093"/>
                  <a:pt x="6004636" y="5231363"/>
                </a:cubicBezTo>
                <a:cubicBezTo>
                  <a:pt x="6001516" y="5241634"/>
                  <a:pt x="5997574" y="5250220"/>
                  <a:pt x="5992812" y="5257122"/>
                </a:cubicBezTo>
                <a:cubicBezTo>
                  <a:pt x="5987887" y="5264188"/>
                  <a:pt x="5981525" y="5269488"/>
                  <a:pt x="5973725" y="5273021"/>
                </a:cubicBezTo>
                <a:cubicBezTo>
                  <a:pt x="5965926" y="5276554"/>
                  <a:pt x="5956280" y="5278321"/>
                  <a:pt x="5944787" y="5278321"/>
                </a:cubicBezTo>
                <a:cubicBezTo>
                  <a:pt x="5936250" y="5278321"/>
                  <a:pt x="5928738" y="5277294"/>
                  <a:pt x="5922252" y="5275240"/>
                </a:cubicBezTo>
                <a:cubicBezTo>
                  <a:pt x="5915766" y="5273185"/>
                  <a:pt x="5910141" y="5271090"/>
                  <a:pt x="5905378" y="5268954"/>
                </a:cubicBezTo>
                <a:lnTo>
                  <a:pt x="5902917" y="5268954"/>
                </a:lnTo>
                <a:lnTo>
                  <a:pt x="5893312" y="5311317"/>
                </a:lnTo>
                <a:cubicBezTo>
                  <a:pt x="5900206" y="5313299"/>
                  <a:pt x="5908989" y="5314951"/>
                  <a:pt x="5919660" y="5316272"/>
                </a:cubicBezTo>
                <a:cubicBezTo>
                  <a:pt x="5930331" y="5317593"/>
                  <a:pt x="5938951" y="5318253"/>
                  <a:pt x="5945519" y="5318253"/>
                </a:cubicBezTo>
                <a:cubicBezTo>
                  <a:pt x="5973427" y="5318253"/>
                  <a:pt x="5996781" y="5309955"/>
                  <a:pt x="6015578" y="5293357"/>
                </a:cubicBezTo>
                <a:cubicBezTo>
                  <a:pt x="6034376" y="5276760"/>
                  <a:pt x="6047468" y="5252521"/>
                  <a:pt x="6054855" y="5220641"/>
                </a:cubicBezTo>
                <a:lnTo>
                  <a:pt x="6119965" y="4938649"/>
                </a:lnTo>
                <a:close/>
                <a:moveTo>
                  <a:pt x="6769849" y="4931993"/>
                </a:moveTo>
                <a:cubicBezTo>
                  <a:pt x="6753251" y="4931993"/>
                  <a:pt x="6735914" y="4933554"/>
                  <a:pt x="6717838" y="4936677"/>
                </a:cubicBezTo>
                <a:cubicBezTo>
                  <a:pt x="6699762" y="4939799"/>
                  <a:pt x="6686040" y="4942592"/>
                  <a:pt x="6676673" y="4945057"/>
                </a:cubicBezTo>
                <a:lnTo>
                  <a:pt x="6667553" y="4991399"/>
                </a:lnTo>
                <a:lnTo>
                  <a:pt x="6670022" y="4991399"/>
                </a:lnTo>
                <a:cubicBezTo>
                  <a:pt x="6681204" y="4986962"/>
                  <a:pt x="6695759" y="4982484"/>
                  <a:pt x="6713688" y="4977965"/>
                </a:cubicBezTo>
                <a:cubicBezTo>
                  <a:pt x="6731617" y="4973446"/>
                  <a:pt x="6747570" y="4971186"/>
                  <a:pt x="6761549" y="4971186"/>
                </a:cubicBezTo>
                <a:cubicBezTo>
                  <a:pt x="6770762" y="4971186"/>
                  <a:pt x="6779192" y="4971721"/>
                  <a:pt x="6786840" y="4972790"/>
                </a:cubicBezTo>
                <a:cubicBezTo>
                  <a:pt x="6794487" y="4973860"/>
                  <a:pt x="6801190" y="4975873"/>
                  <a:pt x="6806947" y="4978831"/>
                </a:cubicBezTo>
                <a:cubicBezTo>
                  <a:pt x="6812703" y="4981792"/>
                  <a:pt x="6817144" y="4985739"/>
                  <a:pt x="6820269" y="4990673"/>
                </a:cubicBezTo>
                <a:cubicBezTo>
                  <a:pt x="6823394" y="4995607"/>
                  <a:pt x="6824956" y="5002020"/>
                  <a:pt x="6824956" y="5009913"/>
                </a:cubicBezTo>
                <a:cubicBezTo>
                  <a:pt x="6824956" y="5013531"/>
                  <a:pt x="6824612" y="5017021"/>
                  <a:pt x="6823924" y="5020383"/>
                </a:cubicBezTo>
                <a:cubicBezTo>
                  <a:pt x="6823236" y="5023746"/>
                  <a:pt x="6822376" y="5027724"/>
                  <a:pt x="6821343" y="5032317"/>
                </a:cubicBezTo>
                <a:cubicBezTo>
                  <a:pt x="6787822" y="5033303"/>
                  <a:pt x="6757959" y="5035891"/>
                  <a:pt x="6731752" y="5040082"/>
                </a:cubicBezTo>
                <a:cubicBezTo>
                  <a:pt x="6705545" y="5044272"/>
                  <a:pt x="6683156" y="5051051"/>
                  <a:pt x="6664587" y="5060418"/>
                </a:cubicBezTo>
                <a:cubicBezTo>
                  <a:pt x="6645692" y="5069949"/>
                  <a:pt x="6631438" y="5082233"/>
                  <a:pt x="6621826" y="5097269"/>
                </a:cubicBezTo>
                <a:cubicBezTo>
                  <a:pt x="6612214" y="5112305"/>
                  <a:pt x="6607408" y="5130752"/>
                  <a:pt x="6607408" y="5152608"/>
                </a:cubicBezTo>
                <a:cubicBezTo>
                  <a:pt x="6607408" y="5173149"/>
                  <a:pt x="6614228" y="5189787"/>
                  <a:pt x="6627869" y="5202523"/>
                </a:cubicBezTo>
                <a:cubicBezTo>
                  <a:pt x="6641509" y="5215259"/>
                  <a:pt x="6659258" y="5221627"/>
                  <a:pt x="6681114" y="5221627"/>
                </a:cubicBezTo>
                <a:cubicBezTo>
                  <a:pt x="6694592" y="5221627"/>
                  <a:pt x="6706507" y="5220353"/>
                  <a:pt x="6716860" y="5217806"/>
                </a:cubicBezTo>
                <a:cubicBezTo>
                  <a:pt x="6727213" y="5215259"/>
                  <a:pt x="6736579" y="5212095"/>
                  <a:pt x="6744960" y="5208316"/>
                </a:cubicBezTo>
                <a:cubicBezTo>
                  <a:pt x="6752851" y="5204865"/>
                  <a:pt x="6760617" y="5200716"/>
                  <a:pt x="6768258" y="5195870"/>
                </a:cubicBezTo>
                <a:cubicBezTo>
                  <a:pt x="6775900" y="5191023"/>
                  <a:pt x="6781939" y="5187285"/>
                  <a:pt x="6786376" y="5184656"/>
                </a:cubicBezTo>
                <a:lnTo>
                  <a:pt x="6779693" y="5213985"/>
                </a:lnTo>
                <a:lnTo>
                  <a:pt x="6825669" y="5213985"/>
                </a:lnTo>
                <a:lnTo>
                  <a:pt x="6868702" y="5027141"/>
                </a:lnTo>
                <a:cubicBezTo>
                  <a:pt x="6869685" y="5022704"/>
                  <a:pt x="6870546" y="5017979"/>
                  <a:pt x="6871284" y="5012967"/>
                </a:cubicBezTo>
                <a:cubicBezTo>
                  <a:pt x="6872022" y="5007955"/>
                  <a:pt x="6872391" y="5003231"/>
                  <a:pt x="6872391" y="4998794"/>
                </a:cubicBezTo>
                <a:cubicBezTo>
                  <a:pt x="6872391" y="4975623"/>
                  <a:pt x="6863846" y="4958697"/>
                  <a:pt x="6846756" y="4948015"/>
                </a:cubicBezTo>
                <a:cubicBezTo>
                  <a:pt x="6829665" y="4937334"/>
                  <a:pt x="6804030" y="4931993"/>
                  <a:pt x="6769849" y="4931993"/>
                </a:cubicBezTo>
                <a:close/>
                <a:moveTo>
                  <a:pt x="5512549" y="4931993"/>
                </a:moveTo>
                <a:cubicBezTo>
                  <a:pt x="5495951" y="4931993"/>
                  <a:pt x="5478615" y="4933554"/>
                  <a:pt x="5460538" y="4936677"/>
                </a:cubicBezTo>
                <a:cubicBezTo>
                  <a:pt x="5442462" y="4939799"/>
                  <a:pt x="5428740" y="4942592"/>
                  <a:pt x="5419373" y="4945057"/>
                </a:cubicBezTo>
                <a:lnTo>
                  <a:pt x="5410253" y="4991399"/>
                </a:lnTo>
                <a:lnTo>
                  <a:pt x="5412722" y="4991399"/>
                </a:lnTo>
                <a:cubicBezTo>
                  <a:pt x="5423904" y="4986962"/>
                  <a:pt x="5438459" y="4982484"/>
                  <a:pt x="5456388" y="4977965"/>
                </a:cubicBezTo>
                <a:cubicBezTo>
                  <a:pt x="5474317" y="4973446"/>
                  <a:pt x="5490271" y="4971186"/>
                  <a:pt x="5504249" y="4971186"/>
                </a:cubicBezTo>
                <a:cubicBezTo>
                  <a:pt x="5513462" y="4971186"/>
                  <a:pt x="5521892" y="4971721"/>
                  <a:pt x="5529540" y="4972790"/>
                </a:cubicBezTo>
                <a:cubicBezTo>
                  <a:pt x="5537188" y="4973860"/>
                  <a:pt x="5543890" y="4975873"/>
                  <a:pt x="5549647" y="4978831"/>
                </a:cubicBezTo>
                <a:cubicBezTo>
                  <a:pt x="5555403" y="4981792"/>
                  <a:pt x="5559844" y="4985739"/>
                  <a:pt x="5562969" y="4990673"/>
                </a:cubicBezTo>
                <a:cubicBezTo>
                  <a:pt x="5566094" y="4995607"/>
                  <a:pt x="5567656" y="5002020"/>
                  <a:pt x="5567656" y="5009913"/>
                </a:cubicBezTo>
                <a:cubicBezTo>
                  <a:pt x="5567656" y="5013531"/>
                  <a:pt x="5567313" y="5017021"/>
                  <a:pt x="5566624" y="5020383"/>
                </a:cubicBezTo>
                <a:cubicBezTo>
                  <a:pt x="5565936" y="5023746"/>
                  <a:pt x="5565076" y="5027724"/>
                  <a:pt x="5564043" y="5032317"/>
                </a:cubicBezTo>
                <a:cubicBezTo>
                  <a:pt x="5530523" y="5033303"/>
                  <a:pt x="5500659" y="5035891"/>
                  <a:pt x="5474452" y="5040082"/>
                </a:cubicBezTo>
                <a:cubicBezTo>
                  <a:pt x="5448245" y="5044272"/>
                  <a:pt x="5425857" y="5051051"/>
                  <a:pt x="5407287" y="5060418"/>
                </a:cubicBezTo>
                <a:cubicBezTo>
                  <a:pt x="5388392" y="5069949"/>
                  <a:pt x="5374138" y="5082233"/>
                  <a:pt x="5364526" y="5097269"/>
                </a:cubicBezTo>
                <a:cubicBezTo>
                  <a:pt x="5354914" y="5112305"/>
                  <a:pt x="5350108" y="5130752"/>
                  <a:pt x="5350108" y="5152608"/>
                </a:cubicBezTo>
                <a:cubicBezTo>
                  <a:pt x="5350108" y="5173149"/>
                  <a:pt x="5356928" y="5189787"/>
                  <a:pt x="5370569" y="5202523"/>
                </a:cubicBezTo>
                <a:cubicBezTo>
                  <a:pt x="5384210" y="5215259"/>
                  <a:pt x="5401958" y="5221627"/>
                  <a:pt x="5423814" y="5221627"/>
                </a:cubicBezTo>
                <a:cubicBezTo>
                  <a:pt x="5437292" y="5221627"/>
                  <a:pt x="5449207" y="5220353"/>
                  <a:pt x="5459560" y="5217806"/>
                </a:cubicBezTo>
                <a:cubicBezTo>
                  <a:pt x="5469913" y="5215259"/>
                  <a:pt x="5479280" y="5212095"/>
                  <a:pt x="5487660" y="5208316"/>
                </a:cubicBezTo>
                <a:cubicBezTo>
                  <a:pt x="5495551" y="5204865"/>
                  <a:pt x="5503317" y="5200716"/>
                  <a:pt x="5510958" y="5195870"/>
                </a:cubicBezTo>
                <a:cubicBezTo>
                  <a:pt x="5518600" y="5191023"/>
                  <a:pt x="5524639" y="5187285"/>
                  <a:pt x="5529076" y="5184656"/>
                </a:cubicBezTo>
                <a:lnTo>
                  <a:pt x="5522393" y="5213985"/>
                </a:lnTo>
                <a:lnTo>
                  <a:pt x="5568369" y="5213985"/>
                </a:lnTo>
                <a:lnTo>
                  <a:pt x="5611402" y="5027141"/>
                </a:lnTo>
                <a:cubicBezTo>
                  <a:pt x="5612386" y="5022704"/>
                  <a:pt x="5613246" y="5017979"/>
                  <a:pt x="5613984" y="5012967"/>
                </a:cubicBezTo>
                <a:cubicBezTo>
                  <a:pt x="5614722" y="5007955"/>
                  <a:pt x="5615091" y="5003231"/>
                  <a:pt x="5615091" y="4998794"/>
                </a:cubicBezTo>
                <a:cubicBezTo>
                  <a:pt x="5615091" y="4975623"/>
                  <a:pt x="5606546" y="4958697"/>
                  <a:pt x="5589456" y="4948015"/>
                </a:cubicBezTo>
                <a:cubicBezTo>
                  <a:pt x="5572365" y="4937334"/>
                  <a:pt x="5546730" y="4931993"/>
                  <a:pt x="5512549" y="4931993"/>
                </a:cubicBezTo>
                <a:close/>
                <a:moveTo>
                  <a:pt x="5064874" y="4931993"/>
                </a:moveTo>
                <a:cubicBezTo>
                  <a:pt x="5048276" y="4931993"/>
                  <a:pt x="5030940" y="4933554"/>
                  <a:pt x="5012863" y="4936677"/>
                </a:cubicBezTo>
                <a:cubicBezTo>
                  <a:pt x="4994787" y="4939799"/>
                  <a:pt x="4981065" y="4942592"/>
                  <a:pt x="4971698" y="4945057"/>
                </a:cubicBezTo>
                <a:lnTo>
                  <a:pt x="4962578" y="4991399"/>
                </a:lnTo>
                <a:lnTo>
                  <a:pt x="4965047" y="4991399"/>
                </a:lnTo>
                <a:cubicBezTo>
                  <a:pt x="4976229" y="4986962"/>
                  <a:pt x="4990784" y="4982484"/>
                  <a:pt x="5008713" y="4977965"/>
                </a:cubicBezTo>
                <a:cubicBezTo>
                  <a:pt x="5026642" y="4973446"/>
                  <a:pt x="5042595" y="4971186"/>
                  <a:pt x="5056574" y="4971186"/>
                </a:cubicBezTo>
                <a:cubicBezTo>
                  <a:pt x="5065787" y="4971186"/>
                  <a:pt x="5074217" y="4971721"/>
                  <a:pt x="5081865" y="4972790"/>
                </a:cubicBezTo>
                <a:cubicBezTo>
                  <a:pt x="5089513" y="4973860"/>
                  <a:pt x="5096215" y="4975873"/>
                  <a:pt x="5101972" y="4978831"/>
                </a:cubicBezTo>
                <a:cubicBezTo>
                  <a:pt x="5107728" y="4981792"/>
                  <a:pt x="5112169" y="4985739"/>
                  <a:pt x="5115294" y="4990673"/>
                </a:cubicBezTo>
                <a:cubicBezTo>
                  <a:pt x="5118419" y="4995607"/>
                  <a:pt x="5119981" y="5002020"/>
                  <a:pt x="5119981" y="5009913"/>
                </a:cubicBezTo>
                <a:cubicBezTo>
                  <a:pt x="5119981" y="5013531"/>
                  <a:pt x="5119637" y="5017021"/>
                  <a:pt x="5118949" y="5020383"/>
                </a:cubicBezTo>
                <a:cubicBezTo>
                  <a:pt x="5118261" y="5023746"/>
                  <a:pt x="5117401" y="5027724"/>
                  <a:pt x="5116369" y="5032317"/>
                </a:cubicBezTo>
                <a:cubicBezTo>
                  <a:pt x="5082848" y="5033303"/>
                  <a:pt x="5052984" y="5035891"/>
                  <a:pt x="5026777" y="5040082"/>
                </a:cubicBezTo>
                <a:cubicBezTo>
                  <a:pt x="5000570" y="5044272"/>
                  <a:pt x="4978182" y="5051051"/>
                  <a:pt x="4959612" y="5060418"/>
                </a:cubicBezTo>
                <a:cubicBezTo>
                  <a:pt x="4940717" y="5069949"/>
                  <a:pt x="4926463" y="5082233"/>
                  <a:pt x="4916851" y="5097269"/>
                </a:cubicBezTo>
                <a:cubicBezTo>
                  <a:pt x="4907239" y="5112305"/>
                  <a:pt x="4902433" y="5130752"/>
                  <a:pt x="4902433" y="5152608"/>
                </a:cubicBezTo>
                <a:cubicBezTo>
                  <a:pt x="4902433" y="5173149"/>
                  <a:pt x="4909253" y="5189787"/>
                  <a:pt x="4922894" y="5202523"/>
                </a:cubicBezTo>
                <a:cubicBezTo>
                  <a:pt x="4936535" y="5215259"/>
                  <a:pt x="4954283" y="5221627"/>
                  <a:pt x="4976139" y="5221627"/>
                </a:cubicBezTo>
                <a:cubicBezTo>
                  <a:pt x="4989617" y="5221627"/>
                  <a:pt x="5001532" y="5220353"/>
                  <a:pt x="5011885" y="5217806"/>
                </a:cubicBezTo>
                <a:cubicBezTo>
                  <a:pt x="5022238" y="5215259"/>
                  <a:pt x="5031605" y="5212095"/>
                  <a:pt x="5039985" y="5208316"/>
                </a:cubicBezTo>
                <a:cubicBezTo>
                  <a:pt x="5047876" y="5204865"/>
                  <a:pt x="5055642" y="5200716"/>
                  <a:pt x="5063283" y="5195870"/>
                </a:cubicBezTo>
                <a:cubicBezTo>
                  <a:pt x="5070925" y="5191023"/>
                  <a:pt x="5076964" y="5187285"/>
                  <a:pt x="5081401" y="5184656"/>
                </a:cubicBezTo>
                <a:lnTo>
                  <a:pt x="5074718" y="5213985"/>
                </a:lnTo>
                <a:lnTo>
                  <a:pt x="5120694" y="5213985"/>
                </a:lnTo>
                <a:lnTo>
                  <a:pt x="5163727" y="5027141"/>
                </a:lnTo>
                <a:cubicBezTo>
                  <a:pt x="5164710" y="5022704"/>
                  <a:pt x="5165571" y="5017979"/>
                  <a:pt x="5166310" y="5012967"/>
                </a:cubicBezTo>
                <a:cubicBezTo>
                  <a:pt x="5167047" y="5007955"/>
                  <a:pt x="5167416" y="5003231"/>
                  <a:pt x="5167416" y="4998794"/>
                </a:cubicBezTo>
                <a:cubicBezTo>
                  <a:pt x="5167416" y="4975623"/>
                  <a:pt x="5158871" y="4958697"/>
                  <a:pt x="5141781" y="4948015"/>
                </a:cubicBezTo>
                <a:cubicBezTo>
                  <a:pt x="5124691" y="4937334"/>
                  <a:pt x="5099055" y="4931993"/>
                  <a:pt x="5064874" y="4931993"/>
                </a:cubicBezTo>
                <a:close/>
                <a:moveTo>
                  <a:pt x="7283301" y="4931007"/>
                </a:moveTo>
                <a:cubicBezTo>
                  <a:pt x="7259802" y="4931007"/>
                  <a:pt x="7238151" y="4936019"/>
                  <a:pt x="7218349" y="4946043"/>
                </a:cubicBezTo>
                <a:cubicBezTo>
                  <a:pt x="7198547" y="4956068"/>
                  <a:pt x="7181827" y="4969461"/>
                  <a:pt x="7168187" y="4986222"/>
                </a:cubicBezTo>
                <a:cubicBezTo>
                  <a:pt x="7154055" y="5003641"/>
                  <a:pt x="7143250" y="5023526"/>
                  <a:pt x="7135773" y="5045875"/>
                </a:cubicBezTo>
                <a:cubicBezTo>
                  <a:pt x="7128296" y="5068224"/>
                  <a:pt x="7124557" y="5091723"/>
                  <a:pt x="7124557" y="5116373"/>
                </a:cubicBezTo>
                <a:cubicBezTo>
                  <a:pt x="7124557" y="5149239"/>
                  <a:pt x="7133719" y="5174998"/>
                  <a:pt x="7152042" y="5193649"/>
                </a:cubicBezTo>
                <a:cubicBezTo>
                  <a:pt x="7170365" y="5212301"/>
                  <a:pt x="7195877" y="5221627"/>
                  <a:pt x="7228579" y="5221627"/>
                </a:cubicBezTo>
                <a:cubicBezTo>
                  <a:pt x="7253557" y="5221627"/>
                  <a:pt x="7275413" y="5216738"/>
                  <a:pt x="7294147" y="5206960"/>
                </a:cubicBezTo>
                <a:cubicBezTo>
                  <a:pt x="7312881" y="5197182"/>
                  <a:pt x="7329396" y="5183584"/>
                  <a:pt x="7343693" y="5166165"/>
                </a:cubicBezTo>
                <a:cubicBezTo>
                  <a:pt x="7357497" y="5149403"/>
                  <a:pt x="7368178" y="5129683"/>
                  <a:pt x="7375737" y="5107006"/>
                </a:cubicBezTo>
                <a:cubicBezTo>
                  <a:pt x="7383297" y="5084328"/>
                  <a:pt x="7387076" y="5060664"/>
                  <a:pt x="7387076" y="5036015"/>
                </a:cubicBezTo>
                <a:cubicBezTo>
                  <a:pt x="7387076" y="5002163"/>
                  <a:pt x="7377709" y="4976198"/>
                  <a:pt x="7358976" y="4958122"/>
                </a:cubicBezTo>
                <a:cubicBezTo>
                  <a:pt x="7340242" y="4940045"/>
                  <a:pt x="7315017" y="4931007"/>
                  <a:pt x="7283301" y="4931007"/>
                </a:cubicBezTo>
                <a:close/>
                <a:moveTo>
                  <a:pt x="6487430" y="4931007"/>
                </a:moveTo>
                <a:cubicBezTo>
                  <a:pt x="6471166" y="4931007"/>
                  <a:pt x="6455354" y="4934294"/>
                  <a:pt x="6439992" y="4940867"/>
                </a:cubicBezTo>
                <a:cubicBezTo>
                  <a:pt x="6424631" y="4947440"/>
                  <a:pt x="6408162" y="4956882"/>
                  <a:pt x="6390583" y="4969191"/>
                </a:cubicBezTo>
                <a:lnTo>
                  <a:pt x="6397636" y="4938649"/>
                </a:lnTo>
                <a:lnTo>
                  <a:pt x="6351340" y="4938649"/>
                </a:lnTo>
                <a:lnTo>
                  <a:pt x="6287748" y="5213985"/>
                </a:lnTo>
                <a:lnTo>
                  <a:pt x="6334043" y="5213985"/>
                </a:lnTo>
                <a:lnTo>
                  <a:pt x="6381505" y="5008492"/>
                </a:lnTo>
                <a:cubicBezTo>
                  <a:pt x="6395828" y="4998904"/>
                  <a:pt x="6410520" y="4990659"/>
                  <a:pt x="6425582" y="4983757"/>
                </a:cubicBezTo>
                <a:cubicBezTo>
                  <a:pt x="6440644" y="4976856"/>
                  <a:pt x="6454430" y="4973405"/>
                  <a:pt x="6466940" y="4973405"/>
                </a:cubicBezTo>
                <a:cubicBezTo>
                  <a:pt x="6484718" y="4973405"/>
                  <a:pt x="6497023" y="4976897"/>
                  <a:pt x="6503854" y="4983881"/>
                </a:cubicBezTo>
                <a:cubicBezTo>
                  <a:pt x="6510686" y="4990865"/>
                  <a:pt x="6514101" y="5001259"/>
                  <a:pt x="6514101" y="5015062"/>
                </a:cubicBezTo>
                <a:cubicBezTo>
                  <a:pt x="6514101" y="5021482"/>
                  <a:pt x="6513570" y="5027934"/>
                  <a:pt x="6512509" y="5034420"/>
                </a:cubicBezTo>
                <a:cubicBezTo>
                  <a:pt x="6511447" y="5040906"/>
                  <a:pt x="6509937" y="5048504"/>
                  <a:pt x="6507977" y="5057213"/>
                </a:cubicBezTo>
                <a:lnTo>
                  <a:pt x="6471970" y="5213985"/>
                </a:lnTo>
                <a:lnTo>
                  <a:pt x="6518145" y="5213985"/>
                </a:lnTo>
                <a:lnTo>
                  <a:pt x="6559403" y="5035275"/>
                </a:lnTo>
                <a:cubicBezTo>
                  <a:pt x="6560712" y="5030181"/>
                  <a:pt x="6561735" y="5024265"/>
                  <a:pt x="6562472" y="5017527"/>
                </a:cubicBezTo>
                <a:cubicBezTo>
                  <a:pt x="6563209" y="5010790"/>
                  <a:pt x="6563578" y="5005449"/>
                  <a:pt x="6563578" y="5001505"/>
                </a:cubicBezTo>
                <a:cubicBezTo>
                  <a:pt x="6563578" y="4978663"/>
                  <a:pt x="6556883" y="4961203"/>
                  <a:pt x="6543494" y="4949125"/>
                </a:cubicBezTo>
                <a:cubicBezTo>
                  <a:pt x="6530105" y="4937046"/>
                  <a:pt x="6511417" y="4931007"/>
                  <a:pt x="6487430" y="4931007"/>
                </a:cubicBezTo>
                <a:close/>
                <a:moveTo>
                  <a:pt x="4691932" y="4887131"/>
                </a:moveTo>
                <a:lnTo>
                  <a:pt x="4747629" y="4887131"/>
                </a:lnTo>
                <a:cubicBezTo>
                  <a:pt x="4764057" y="4887131"/>
                  <a:pt x="4777446" y="4887746"/>
                  <a:pt x="4787796" y="4888976"/>
                </a:cubicBezTo>
                <a:cubicBezTo>
                  <a:pt x="4798146" y="4890206"/>
                  <a:pt x="4806773" y="4893116"/>
                  <a:pt x="4813674" y="4897707"/>
                </a:cubicBezTo>
                <a:cubicBezTo>
                  <a:pt x="4817945" y="4900657"/>
                  <a:pt x="4821230" y="4904387"/>
                  <a:pt x="4823530" y="4908896"/>
                </a:cubicBezTo>
                <a:cubicBezTo>
                  <a:pt x="4825831" y="4913404"/>
                  <a:pt x="4826981" y="4919102"/>
                  <a:pt x="4826981" y="4925989"/>
                </a:cubicBezTo>
                <a:cubicBezTo>
                  <a:pt x="4826981" y="4936318"/>
                  <a:pt x="4824273" y="4946935"/>
                  <a:pt x="4818855" y="4957839"/>
                </a:cubicBezTo>
                <a:cubicBezTo>
                  <a:pt x="4813437" y="4968742"/>
                  <a:pt x="4805639" y="4977146"/>
                  <a:pt x="4795461" y="4983049"/>
                </a:cubicBezTo>
                <a:cubicBezTo>
                  <a:pt x="4787584" y="4987475"/>
                  <a:pt x="4778391" y="4990713"/>
                  <a:pt x="4767884" y="4992762"/>
                </a:cubicBezTo>
                <a:cubicBezTo>
                  <a:pt x="4757377" y="4994811"/>
                  <a:pt x="4745065" y="4995836"/>
                  <a:pt x="4730948" y="4995836"/>
                </a:cubicBezTo>
                <a:lnTo>
                  <a:pt x="4666924" y="4995836"/>
                </a:lnTo>
                <a:close/>
                <a:moveTo>
                  <a:pt x="6999568" y="4859523"/>
                </a:moveTo>
                <a:lnTo>
                  <a:pt x="6981246" y="4938649"/>
                </a:lnTo>
                <a:lnTo>
                  <a:pt x="6949733" y="4938649"/>
                </a:lnTo>
                <a:lnTo>
                  <a:pt x="6941294" y="4976116"/>
                </a:lnTo>
                <a:lnTo>
                  <a:pt x="6972572" y="4976116"/>
                </a:lnTo>
                <a:lnTo>
                  <a:pt x="6938336" y="5124014"/>
                </a:lnTo>
                <a:cubicBezTo>
                  <a:pt x="6937021" y="5130587"/>
                  <a:pt x="6935994" y="5136462"/>
                  <a:pt x="6935255" y="5141638"/>
                </a:cubicBezTo>
                <a:cubicBezTo>
                  <a:pt x="6934515" y="5146815"/>
                  <a:pt x="6934146" y="5152032"/>
                  <a:pt x="6934146" y="5157291"/>
                </a:cubicBezTo>
                <a:cubicBezTo>
                  <a:pt x="6934146" y="5178818"/>
                  <a:pt x="6940349" y="5194553"/>
                  <a:pt x="6952756" y="5204495"/>
                </a:cubicBezTo>
                <a:cubicBezTo>
                  <a:pt x="6965163" y="5214437"/>
                  <a:pt x="6982706" y="5219408"/>
                  <a:pt x="7005383" y="5219408"/>
                </a:cubicBezTo>
                <a:cubicBezTo>
                  <a:pt x="7013435" y="5219408"/>
                  <a:pt x="7022679" y="5218672"/>
                  <a:pt x="7033114" y="5217201"/>
                </a:cubicBezTo>
                <a:cubicBezTo>
                  <a:pt x="7043549" y="5215730"/>
                  <a:pt x="7053368" y="5213850"/>
                  <a:pt x="7062570" y="5211563"/>
                </a:cubicBezTo>
                <a:lnTo>
                  <a:pt x="7071198" y="5171834"/>
                </a:lnTo>
                <a:lnTo>
                  <a:pt x="7068737" y="5171834"/>
                </a:lnTo>
                <a:cubicBezTo>
                  <a:pt x="7065453" y="5173149"/>
                  <a:pt x="7059172" y="5174957"/>
                  <a:pt x="7049895" y="5177257"/>
                </a:cubicBezTo>
                <a:cubicBezTo>
                  <a:pt x="7040618" y="5179558"/>
                  <a:pt x="7032614" y="5180708"/>
                  <a:pt x="7025881" y="5180708"/>
                </a:cubicBezTo>
                <a:cubicBezTo>
                  <a:pt x="7009463" y="5180708"/>
                  <a:pt x="6998216" y="5177788"/>
                  <a:pt x="6992140" y="5171948"/>
                </a:cubicBezTo>
                <a:cubicBezTo>
                  <a:pt x="6986064" y="5166108"/>
                  <a:pt x="6983025" y="5157182"/>
                  <a:pt x="6983025" y="5145170"/>
                </a:cubicBezTo>
                <a:cubicBezTo>
                  <a:pt x="6983025" y="5140235"/>
                  <a:pt x="6983683" y="5133616"/>
                  <a:pt x="6984997" y="5125312"/>
                </a:cubicBezTo>
                <a:cubicBezTo>
                  <a:pt x="6986312" y="5117008"/>
                  <a:pt x="6987788" y="5109643"/>
                  <a:pt x="6989427" y="5103216"/>
                </a:cubicBezTo>
                <a:lnTo>
                  <a:pt x="7018894" y="4976116"/>
                </a:lnTo>
                <a:lnTo>
                  <a:pt x="7114577" y="4976116"/>
                </a:lnTo>
                <a:lnTo>
                  <a:pt x="7122962" y="4938649"/>
                </a:lnTo>
                <a:lnTo>
                  <a:pt x="7027641" y="4938649"/>
                </a:lnTo>
                <a:lnTo>
                  <a:pt x="7046117" y="4859523"/>
                </a:lnTo>
                <a:close/>
                <a:moveTo>
                  <a:pt x="4651849" y="4846952"/>
                </a:moveTo>
                <a:lnTo>
                  <a:pt x="4567421" y="5213985"/>
                </a:lnTo>
                <a:lnTo>
                  <a:pt x="4702146" y="5213985"/>
                </a:lnTo>
                <a:cubicBezTo>
                  <a:pt x="4727598" y="5213985"/>
                  <a:pt x="4749025" y="5211725"/>
                  <a:pt x="4766430" y="5207205"/>
                </a:cubicBezTo>
                <a:cubicBezTo>
                  <a:pt x="4783835" y="5202684"/>
                  <a:pt x="4800502" y="5195081"/>
                  <a:pt x="4816428" y="5184394"/>
                </a:cubicBezTo>
                <a:cubicBezTo>
                  <a:pt x="4833342" y="5172886"/>
                  <a:pt x="4847011" y="5157803"/>
                  <a:pt x="4857437" y="5139145"/>
                </a:cubicBezTo>
                <a:cubicBezTo>
                  <a:pt x="4867863" y="5120487"/>
                  <a:pt x="4873076" y="5100719"/>
                  <a:pt x="4873076" y="5079841"/>
                </a:cubicBezTo>
                <a:cubicBezTo>
                  <a:pt x="4873076" y="5060771"/>
                  <a:pt x="4867862" y="5045154"/>
                  <a:pt x="4857433" y="5032989"/>
                </a:cubicBezTo>
                <a:cubicBezTo>
                  <a:pt x="4847005" y="5020825"/>
                  <a:pt x="4831937" y="5012523"/>
                  <a:pt x="4812230" y="5008084"/>
                </a:cubicBezTo>
                <a:lnTo>
                  <a:pt x="4812230" y="5006123"/>
                </a:lnTo>
                <a:cubicBezTo>
                  <a:pt x="4833416" y="4997252"/>
                  <a:pt x="4850004" y="4984686"/>
                  <a:pt x="4861994" y="4968425"/>
                </a:cubicBezTo>
                <a:cubicBezTo>
                  <a:pt x="4873983" y="4952163"/>
                  <a:pt x="4879978" y="4933437"/>
                  <a:pt x="4879978" y="4912246"/>
                </a:cubicBezTo>
                <a:cubicBezTo>
                  <a:pt x="4879978" y="4901734"/>
                  <a:pt x="4877720" y="4892166"/>
                  <a:pt x="4873203" y="4883541"/>
                </a:cubicBezTo>
                <a:cubicBezTo>
                  <a:pt x="4868687" y="4874916"/>
                  <a:pt x="4861912" y="4867812"/>
                  <a:pt x="4852879" y="4862227"/>
                </a:cubicBezTo>
                <a:cubicBezTo>
                  <a:pt x="4842038" y="4855656"/>
                  <a:pt x="4830090" y="4851468"/>
                  <a:pt x="4817033" y="4849661"/>
                </a:cubicBezTo>
                <a:cubicBezTo>
                  <a:pt x="4803976" y="4847855"/>
                  <a:pt x="4784063" y="4846952"/>
                  <a:pt x="4757292" y="4846952"/>
                </a:cubicBezTo>
                <a:close/>
                <a:moveTo>
                  <a:pt x="6227985" y="4844487"/>
                </a:moveTo>
                <a:lnTo>
                  <a:pt x="6216850" y="4892554"/>
                </a:lnTo>
                <a:lnTo>
                  <a:pt x="6269312" y="4892554"/>
                </a:lnTo>
                <a:lnTo>
                  <a:pt x="6280446" y="4844487"/>
                </a:lnTo>
                <a:close/>
                <a:moveTo>
                  <a:pt x="6092192" y="4844487"/>
                </a:moveTo>
                <a:lnTo>
                  <a:pt x="6081142" y="4892554"/>
                </a:lnTo>
                <a:lnTo>
                  <a:pt x="6133688" y="4892554"/>
                </a:lnTo>
                <a:lnTo>
                  <a:pt x="6144738" y="4844487"/>
                </a:lnTo>
                <a:close/>
                <a:moveTo>
                  <a:pt x="5924744" y="4830437"/>
                </a:moveTo>
                <a:lnTo>
                  <a:pt x="5897168" y="4949729"/>
                </a:lnTo>
                <a:cubicBezTo>
                  <a:pt x="5886489" y="4943492"/>
                  <a:pt x="5874989" y="4938813"/>
                  <a:pt x="5862666" y="4935691"/>
                </a:cubicBezTo>
                <a:cubicBezTo>
                  <a:pt x="5850344" y="4932568"/>
                  <a:pt x="5836871" y="4931007"/>
                  <a:pt x="5822248" y="4931007"/>
                </a:cubicBezTo>
                <a:cubicBezTo>
                  <a:pt x="5800890" y="4931007"/>
                  <a:pt x="5780682" y="4936143"/>
                  <a:pt x="5761624" y="4946413"/>
                </a:cubicBezTo>
                <a:cubicBezTo>
                  <a:pt x="5742565" y="4956684"/>
                  <a:pt x="5726053" y="4970611"/>
                  <a:pt x="5712087" y="4988194"/>
                </a:cubicBezTo>
                <a:cubicBezTo>
                  <a:pt x="5697958" y="5005942"/>
                  <a:pt x="5686785" y="5026607"/>
                  <a:pt x="5678569" y="5050188"/>
                </a:cubicBezTo>
                <a:cubicBezTo>
                  <a:pt x="5670354" y="5073770"/>
                  <a:pt x="5666247" y="5098789"/>
                  <a:pt x="5666247" y="5125246"/>
                </a:cubicBezTo>
                <a:cubicBezTo>
                  <a:pt x="5666247" y="5156634"/>
                  <a:pt x="5673847" y="5180544"/>
                  <a:pt x="5689049" y="5196977"/>
                </a:cubicBezTo>
                <a:cubicBezTo>
                  <a:pt x="5704251" y="5213410"/>
                  <a:pt x="5724835" y="5221627"/>
                  <a:pt x="5750799" y="5221627"/>
                </a:cubicBezTo>
                <a:cubicBezTo>
                  <a:pt x="5765753" y="5221627"/>
                  <a:pt x="5779598" y="5219121"/>
                  <a:pt x="5792335" y="5214108"/>
                </a:cubicBezTo>
                <a:cubicBezTo>
                  <a:pt x="5805072" y="5209096"/>
                  <a:pt x="5821876" y="5199442"/>
                  <a:pt x="5842746" y="5185145"/>
                </a:cubicBezTo>
                <a:lnTo>
                  <a:pt x="5836083" y="5213985"/>
                </a:lnTo>
                <a:lnTo>
                  <a:pt x="5882382" y="5213985"/>
                </a:lnTo>
                <a:lnTo>
                  <a:pt x="5971039" y="4830437"/>
                </a:lnTo>
                <a:close/>
                <a:moveTo>
                  <a:pt x="5300578" y="4830437"/>
                </a:moveTo>
                <a:lnTo>
                  <a:pt x="5211916" y="5213985"/>
                </a:lnTo>
                <a:lnTo>
                  <a:pt x="5258215" y="5213985"/>
                </a:lnTo>
                <a:lnTo>
                  <a:pt x="5346873" y="4830437"/>
                </a:lnTo>
                <a:close/>
                <a:moveTo>
                  <a:pt x="8656669" y="3342956"/>
                </a:moveTo>
                <a:lnTo>
                  <a:pt x="8827066" y="3839146"/>
                </a:lnTo>
                <a:lnTo>
                  <a:pt x="8486243" y="3839146"/>
                </a:lnTo>
                <a:close/>
                <a:moveTo>
                  <a:pt x="4008469" y="3342956"/>
                </a:moveTo>
                <a:lnTo>
                  <a:pt x="4178866" y="3839146"/>
                </a:lnTo>
                <a:lnTo>
                  <a:pt x="3838043" y="3839146"/>
                </a:lnTo>
                <a:close/>
                <a:moveTo>
                  <a:pt x="5283722" y="3246624"/>
                </a:moveTo>
                <a:lnTo>
                  <a:pt x="5373949" y="3246624"/>
                </a:lnTo>
                <a:cubicBezTo>
                  <a:pt x="5450844" y="3246624"/>
                  <a:pt x="5508360" y="3249880"/>
                  <a:pt x="5546497" y="3256391"/>
                </a:cubicBezTo>
                <a:cubicBezTo>
                  <a:pt x="5584634" y="3262902"/>
                  <a:pt x="5621996" y="3275150"/>
                  <a:pt x="5658583" y="3293133"/>
                </a:cubicBezTo>
                <a:cubicBezTo>
                  <a:pt x="5730517" y="3329720"/>
                  <a:pt x="5783072" y="3380415"/>
                  <a:pt x="5816248" y="3445217"/>
                </a:cubicBezTo>
                <a:cubicBezTo>
                  <a:pt x="5849424" y="3510019"/>
                  <a:pt x="5866012" y="3587999"/>
                  <a:pt x="5866012" y="3679156"/>
                </a:cubicBezTo>
                <a:cubicBezTo>
                  <a:pt x="5866012" y="3770933"/>
                  <a:pt x="5850819" y="3847983"/>
                  <a:pt x="5820434" y="3910305"/>
                </a:cubicBezTo>
                <a:cubicBezTo>
                  <a:pt x="5790048" y="3972627"/>
                  <a:pt x="5742299" y="4022391"/>
                  <a:pt x="5677187" y="4059598"/>
                </a:cubicBezTo>
                <a:cubicBezTo>
                  <a:pt x="5639360" y="4080062"/>
                  <a:pt x="5600602" y="4094169"/>
                  <a:pt x="5560915" y="4101921"/>
                </a:cubicBezTo>
                <a:cubicBezTo>
                  <a:pt x="5521227" y="4109672"/>
                  <a:pt x="5458907" y="4113548"/>
                  <a:pt x="5373949" y="4113548"/>
                </a:cubicBezTo>
                <a:lnTo>
                  <a:pt x="5283722" y="4113548"/>
                </a:lnTo>
                <a:close/>
                <a:moveTo>
                  <a:pt x="700337" y="3242904"/>
                </a:moveTo>
                <a:lnTo>
                  <a:pt x="829631" y="3242904"/>
                </a:lnTo>
                <a:cubicBezTo>
                  <a:pt x="872420" y="3242904"/>
                  <a:pt x="909937" y="3243989"/>
                  <a:pt x="942183" y="3246159"/>
                </a:cubicBezTo>
                <a:cubicBezTo>
                  <a:pt x="974429" y="3248330"/>
                  <a:pt x="1002644" y="3254376"/>
                  <a:pt x="1026829" y="3264298"/>
                </a:cubicBezTo>
                <a:cubicBezTo>
                  <a:pt x="1061555" y="3278560"/>
                  <a:pt x="1086050" y="3298094"/>
                  <a:pt x="1100313" y="3322899"/>
                </a:cubicBezTo>
                <a:cubicBezTo>
                  <a:pt x="1114575" y="3347703"/>
                  <a:pt x="1121707" y="3377469"/>
                  <a:pt x="1121707" y="3412196"/>
                </a:cubicBezTo>
                <a:cubicBezTo>
                  <a:pt x="1121707" y="3451263"/>
                  <a:pt x="1115971" y="3482424"/>
                  <a:pt x="1104498" y="3505678"/>
                </a:cubicBezTo>
                <a:cubicBezTo>
                  <a:pt x="1093026" y="3528933"/>
                  <a:pt x="1074888" y="3550172"/>
                  <a:pt x="1050083" y="3569395"/>
                </a:cubicBezTo>
                <a:cubicBezTo>
                  <a:pt x="1024038" y="3589239"/>
                  <a:pt x="991792" y="3601951"/>
                  <a:pt x="953345" y="3607533"/>
                </a:cubicBezTo>
                <a:cubicBezTo>
                  <a:pt x="914898" y="3613114"/>
                  <a:pt x="867148" y="3615904"/>
                  <a:pt x="810098" y="3615904"/>
                </a:cubicBezTo>
                <a:lnTo>
                  <a:pt x="700337" y="3615904"/>
                </a:lnTo>
                <a:close/>
                <a:moveTo>
                  <a:pt x="2464360" y="3220579"/>
                </a:moveTo>
                <a:cubicBezTo>
                  <a:pt x="2509008" y="3220579"/>
                  <a:pt x="2551951" y="3228951"/>
                  <a:pt x="2593189" y="3245694"/>
                </a:cubicBezTo>
                <a:cubicBezTo>
                  <a:pt x="2634427" y="3262437"/>
                  <a:pt x="2670858" y="3289412"/>
                  <a:pt x="2702485" y="3326619"/>
                </a:cubicBezTo>
                <a:cubicBezTo>
                  <a:pt x="2733491" y="3362586"/>
                  <a:pt x="2758605" y="3409715"/>
                  <a:pt x="2777829" y="3468006"/>
                </a:cubicBezTo>
                <a:cubicBezTo>
                  <a:pt x="2797053" y="3526297"/>
                  <a:pt x="2806665" y="3596991"/>
                  <a:pt x="2806665" y="3680086"/>
                </a:cubicBezTo>
                <a:cubicBezTo>
                  <a:pt x="2806665" y="3757601"/>
                  <a:pt x="2798293" y="3825039"/>
                  <a:pt x="2781550" y="3882399"/>
                </a:cubicBezTo>
                <a:cubicBezTo>
                  <a:pt x="2764807" y="3939760"/>
                  <a:pt x="2739072" y="3989525"/>
                  <a:pt x="2704345" y="4031693"/>
                </a:cubicBezTo>
                <a:cubicBezTo>
                  <a:pt x="2673339" y="4068900"/>
                  <a:pt x="2637062" y="4096340"/>
                  <a:pt x="2595515" y="4114013"/>
                </a:cubicBezTo>
                <a:cubicBezTo>
                  <a:pt x="2553967" y="4131687"/>
                  <a:pt x="2510248" y="4140523"/>
                  <a:pt x="2464360" y="4140523"/>
                </a:cubicBezTo>
                <a:cubicBezTo>
                  <a:pt x="2418471" y="4140523"/>
                  <a:pt x="2374753" y="4131842"/>
                  <a:pt x="2333205" y="4114478"/>
                </a:cubicBezTo>
                <a:cubicBezTo>
                  <a:pt x="2291657" y="4097115"/>
                  <a:pt x="2255380" y="4070140"/>
                  <a:pt x="2224375" y="4033553"/>
                </a:cubicBezTo>
                <a:cubicBezTo>
                  <a:pt x="2193368" y="3996966"/>
                  <a:pt x="2168409" y="3949682"/>
                  <a:pt x="2149495" y="3891701"/>
                </a:cubicBezTo>
                <a:cubicBezTo>
                  <a:pt x="2130582" y="3833720"/>
                  <a:pt x="2121125" y="3763492"/>
                  <a:pt x="2121125" y="3681016"/>
                </a:cubicBezTo>
                <a:cubicBezTo>
                  <a:pt x="2121125" y="3600401"/>
                  <a:pt x="2130892" y="3529553"/>
                  <a:pt x="2150426" y="3468471"/>
                </a:cubicBezTo>
                <a:cubicBezTo>
                  <a:pt x="2169959" y="3407390"/>
                  <a:pt x="2195229" y="3359486"/>
                  <a:pt x="2226235" y="3324759"/>
                </a:cubicBezTo>
                <a:cubicBezTo>
                  <a:pt x="2259721" y="3287552"/>
                  <a:pt x="2296463" y="3260887"/>
                  <a:pt x="2336461" y="3244764"/>
                </a:cubicBezTo>
                <a:cubicBezTo>
                  <a:pt x="2376458" y="3228641"/>
                  <a:pt x="2419091" y="3220579"/>
                  <a:pt x="2464360" y="3220579"/>
                </a:cubicBezTo>
                <a:close/>
                <a:moveTo>
                  <a:pt x="10889184" y="2988036"/>
                </a:moveTo>
                <a:lnTo>
                  <a:pt x="10889184" y="4373067"/>
                </a:lnTo>
                <a:lnTo>
                  <a:pt x="11890983" y="4373067"/>
                </a:lnTo>
                <a:lnTo>
                  <a:pt x="11890983" y="4105177"/>
                </a:lnTo>
                <a:lnTo>
                  <a:pt x="11244511" y="4105177"/>
                </a:lnTo>
                <a:lnTo>
                  <a:pt x="11244511" y="3762872"/>
                </a:lnTo>
                <a:lnTo>
                  <a:pt x="11844474" y="3762872"/>
                </a:lnTo>
                <a:lnTo>
                  <a:pt x="11844474" y="3494981"/>
                </a:lnTo>
                <a:lnTo>
                  <a:pt x="11244511" y="3494981"/>
                </a:lnTo>
                <a:lnTo>
                  <a:pt x="11244511" y="3255926"/>
                </a:lnTo>
                <a:lnTo>
                  <a:pt x="11890983" y="3255926"/>
                </a:lnTo>
                <a:lnTo>
                  <a:pt x="11890983" y="2988036"/>
                </a:lnTo>
                <a:close/>
                <a:moveTo>
                  <a:pt x="9515203" y="2988036"/>
                </a:moveTo>
                <a:lnTo>
                  <a:pt x="9515203" y="3255926"/>
                </a:lnTo>
                <a:lnTo>
                  <a:pt x="10171761" y="3255926"/>
                </a:lnTo>
                <a:lnTo>
                  <a:pt x="9481716" y="4113548"/>
                </a:lnTo>
                <a:lnTo>
                  <a:pt x="9481716" y="4373067"/>
                </a:lnTo>
                <a:lnTo>
                  <a:pt x="10645366" y="4373067"/>
                </a:lnTo>
                <a:lnTo>
                  <a:pt x="10645366" y="4105177"/>
                </a:lnTo>
                <a:lnTo>
                  <a:pt x="9918288" y="4105177"/>
                </a:lnTo>
                <a:lnTo>
                  <a:pt x="10608159" y="3252206"/>
                </a:lnTo>
                <a:lnTo>
                  <a:pt x="10608159" y="2988036"/>
                </a:lnTo>
                <a:close/>
                <a:moveTo>
                  <a:pt x="8455548" y="2988036"/>
                </a:moveTo>
                <a:lnTo>
                  <a:pt x="7943951" y="4373067"/>
                </a:lnTo>
                <a:lnTo>
                  <a:pt x="8303900" y="4373067"/>
                </a:lnTo>
                <a:lnTo>
                  <a:pt x="8400391" y="4093084"/>
                </a:lnTo>
                <a:lnTo>
                  <a:pt x="8912932" y="4093084"/>
                </a:lnTo>
                <a:lnTo>
                  <a:pt x="9009409" y="4373067"/>
                </a:lnTo>
                <a:lnTo>
                  <a:pt x="9378282" y="4373067"/>
                </a:lnTo>
                <a:lnTo>
                  <a:pt x="8866685" y="2988036"/>
                </a:lnTo>
                <a:close/>
                <a:moveTo>
                  <a:pt x="6507685" y="2988036"/>
                </a:moveTo>
                <a:lnTo>
                  <a:pt x="6507685" y="4373067"/>
                </a:lnTo>
                <a:lnTo>
                  <a:pt x="6864872" y="4373067"/>
                </a:lnTo>
                <a:lnTo>
                  <a:pt x="6864872" y="3762872"/>
                </a:lnTo>
                <a:lnTo>
                  <a:pt x="7392282" y="3762872"/>
                </a:lnTo>
                <a:lnTo>
                  <a:pt x="7392282" y="4373067"/>
                </a:lnTo>
                <a:lnTo>
                  <a:pt x="7749469" y="4373067"/>
                </a:lnTo>
                <a:lnTo>
                  <a:pt x="7749469" y="2988036"/>
                </a:lnTo>
                <a:lnTo>
                  <a:pt x="7392282" y="2988036"/>
                </a:lnTo>
                <a:lnTo>
                  <a:pt x="7392282" y="3494981"/>
                </a:lnTo>
                <a:lnTo>
                  <a:pt x="6864872" y="3494981"/>
                </a:lnTo>
                <a:lnTo>
                  <a:pt x="6864872" y="2988036"/>
                </a:lnTo>
                <a:close/>
                <a:moveTo>
                  <a:pt x="4926535" y="2988036"/>
                </a:moveTo>
                <a:lnTo>
                  <a:pt x="4926535" y="4373067"/>
                </a:lnTo>
                <a:lnTo>
                  <a:pt x="5414877" y="4373067"/>
                </a:lnTo>
                <a:cubicBezTo>
                  <a:pt x="5525257" y="4373067"/>
                  <a:pt x="5620756" y="4365006"/>
                  <a:pt x="5701371" y="4348883"/>
                </a:cubicBezTo>
                <a:cubicBezTo>
                  <a:pt x="5781986" y="4332760"/>
                  <a:pt x="5856091" y="4304234"/>
                  <a:pt x="5923683" y="4263306"/>
                </a:cubicBezTo>
                <a:cubicBezTo>
                  <a:pt x="6013600" y="4208736"/>
                  <a:pt x="6088014" y="4130446"/>
                  <a:pt x="6146925" y="4028437"/>
                </a:cubicBezTo>
                <a:cubicBezTo>
                  <a:pt x="6205837" y="3926428"/>
                  <a:pt x="6235292" y="3810931"/>
                  <a:pt x="6235292" y="3681947"/>
                </a:cubicBezTo>
                <a:cubicBezTo>
                  <a:pt x="6235292" y="3548001"/>
                  <a:pt x="6207852" y="3431574"/>
                  <a:pt x="6152971" y="3332666"/>
                </a:cubicBezTo>
                <a:cubicBezTo>
                  <a:pt x="6098091" y="3233757"/>
                  <a:pt x="6022901" y="3155157"/>
                  <a:pt x="5927404" y="3096866"/>
                </a:cubicBezTo>
                <a:cubicBezTo>
                  <a:pt x="5871593" y="3062139"/>
                  <a:pt x="5802760" y="3035320"/>
                  <a:pt x="5720905" y="3016406"/>
                </a:cubicBezTo>
                <a:cubicBezTo>
                  <a:pt x="5639050" y="2997492"/>
                  <a:pt x="5541691" y="2988036"/>
                  <a:pt x="5428830" y="2988036"/>
                </a:cubicBezTo>
                <a:close/>
                <a:moveTo>
                  <a:pt x="3807348" y="2988036"/>
                </a:moveTo>
                <a:lnTo>
                  <a:pt x="3295751" y="4373067"/>
                </a:lnTo>
                <a:lnTo>
                  <a:pt x="3655700" y="4373067"/>
                </a:lnTo>
                <a:lnTo>
                  <a:pt x="3752191" y="4093084"/>
                </a:lnTo>
                <a:lnTo>
                  <a:pt x="4264733" y="4093084"/>
                </a:lnTo>
                <a:lnTo>
                  <a:pt x="4361209" y="4373067"/>
                </a:lnTo>
                <a:lnTo>
                  <a:pt x="4730082" y="4373067"/>
                </a:lnTo>
                <a:lnTo>
                  <a:pt x="4218486" y="2988036"/>
                </a:lnTo>
                <a:close/>
                <a:moveTo>
                  <a:pt x="345010" y="2988036"/>
                </a:moveTo>
                <a:lnTo>
                  <a:pt x="345010" y="4373067"/>
                </a:lnTo>
                <a:lnTo>
                  <a:pt x="700337" y="4373067"/>
                </a:lnTo>
                <a:lnTo>
                  <a:pt x="700337" y="3865191"/>
                </a:lnTo>
                <a:lnTo>
                  <a:pt x="865821" y="3865191"/>
                </a:lnTo>
                <a:lnTo>
                  <a:pt x="1242615" y="4373067"/>
                </a:lnTo>
                <a:lnTo>
                  <a:pt x="1678882" y="4373067"/>
                </a:lnTo>
                <a:lnTo>
                  <a:pt x="1216585" y="3779615"/>
                </a:lnTo>
                <a:cubicBezTo>
                  <a:pt x="1304641" y="3736827"/>
                  <a:pt x="1372389" y="3683187"/>
                  <a:pt x="1419828" y="3618695"/>
                </a:cubicBezTo>
                <a:cubicBezTo>
                  <a:pt x="1467267" y="3554203"/>
                  <a:pt x="1490986" y="3470797"/>
                  <a:pt x="1490986" y="3368478"/>
                </a:cubicBezTo>
                <a:cubicBezTo>
                  <a:pt x="1490986" y="3294063"/>
                  <a:pt x="1475639" y="3232207"/>
                  <a:pt x="1444943" y="3182907"/>
                </a:cubicBezTo>
                <a:cubicBezTo>
                  <a:pt x="1414247" y="3133608"/>
                  <a:pt x="1372854" y="3093456"/>
                  <a:pt x="1320764" y="3062450"/>
                </a:cubicBezTo>
                <a:cubicBezTo>
                  <a:pt x="1269295" y="3031444"/>
                  <a:pt x="1214104" y="3011290"/>
                  <a:pt x="1155193" y="3001988"/>
                </a:cubicBezTo>
                <a:cubicBezTo>
                  <a:pt x="1096282" y="2992686"/>
                  <a:pt x="1025899" y="2988036"/>
                  <a:pt x="944043" y="2988036"/>
                </a:cubicBezTo>
                <a:close/>
                <a:moveTo>
                  <a:pt x="2463430" y="2959200"/>
                </a:moveTo>
                <a:cubicBezTo>
                  <a:pt x="2240807" y="2959200"/>
                  <a:pt x="2066244" y="3023847"/>
                  <a:pt x="1939741" y="3153142"/>
                </a:cubicBezTo>
                <a:cubicBezTo>
                  <a:pt x="1813237" y="3282436"/>
                  <a:pt x="1749985" y="3458394"/>
                  <a:pt x="1749985" y="3681016"/>
                </a:cubicBezTo>
                <a:cubicBezTo>
                  <a:pt x="1749985" y="3901778"/>
                  <a:pt x="1813237" y="4077116"/>
                  <a:pt x="1939741" y="4207031"/>
                </a:cubicBezTo>
                <a:cubicBezTo>
                  <a:pt x="2066244" y="4336945"/>
                  <a:pt x="2240807" y="4401903"/>
                  <a:pt x="2463430" y="4401903"/>
                </a:cubicBezTo>
                <a:cubicBezTo>
                  <a:pt x="2686672" y="4401903"/>
                  <a:pt x="2861545" y="4336945"/>
                  <a:pt x="2988049" y="4207031"/>
                </a:cubicBezTo>
                <a:cubicBezTo>
                  <a:pt x="3114552" y="4077116"/>
                  <a:pt x="3177805" y="3901778"/>
                  <a:pt x="3177805" y="3681016"/>
                </a:cubicBezTo>
                <a:cubicBezTo>
                  <a:pt x="3177805" y="3458394"/>
                  <a:pt x="3114243" y="3282436"/>
                  <a:pt x="2987119" y="3153142"/>
                </a:cubicBezTo>
                <a:cubicBezTo>
                  <a:pt x="2859995" y="3023847"/>
                  <a:pt x="2685432" y="2959200"/>
                  <a:pt x="2463430" y="2959200"/>
                </a:cubicBezTo>
                <a:close/>
                <a:moveTo>
                  <a:pt x="0" y="0"/>
                </a:moveTo>
                <a:lnTo>
                  <a:pt x="12192001" y="0"/>
                </a:lnTo>
                <a:lnTo>
                  <a:pt x="1219200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A1D25"/>
          </a:solidFill>
          <a:ln>
            <a:solidFill>
              <a:srgbClr val="1A1D2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2BEF5A0-7DB4-4AF1-8E00-F692B791B9C9}"/>
              </a:ext>
            </a:extLst>
          </p:cNvPr>
          <p:cNvSpPr/>
          <p:nvPr/>
        </p:nvSpPr>
        <p:spPr>
          <a:xfrm>
            <a:off x="-58994" y="5112674"/>
            <a:ext cx="12260426" cy="2136710"/>
          </a:xfrm>
          <a:prstGeom prst="rect">
            <a:avLst/>
          </a:prstGeom>
          <a:solidFill>
            <a:srgbClr val="1A1D25"/>
          </a:solidFill>
          <a:ln>
            <a:solidFill>
              <a:srgbClr val="1A1D2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274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BA6C6F6D-F3AD-4283-A022-FCF01D4170AF}"/>
              </a:ext>
            </a:extLst>
          </p:cNvPr>
          <p:cNvSpPr txBox="1"/>
          <p:nvPr/>
        </p:nvSpPr>
        <p:spPr>
          <a:xfrm>
            <a:off x="12295339" y="2100277"/>
            <a:ext cx="38852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08.03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2029993-C714-4932-9D8D-1BA6AC6E5E86}"/>
              </a:ext>
            </a:extLst>
          </p:cNvPr>
          <p:cNvSpPr txBox="1"/>
          <p:nvPr/>
        </p:nvSpPr>
        <p:spPr>
          <a:xfrm>
            <a:off x="17090095" y="2142149"/>
            <a:ext cx="38852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</a:t>
            </a:r>
            <a:r>
              <a:rPr lang="ru-RU" sz="9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9</a:t>
            </a:r>
            <a:r>
              <a:rPr lang="en-US" sz="9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.03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4170BE2-CD97-4007-B692-1ED19AAD1A0C}"/>
              </a:ext>
            </a:extLst>
          </p:cNvPr>
          <p:cNvSpPr/>
          <p:nvPr/>
        </p:nvSpPr>
        <p:spPr>
          <a:xfrm>
            <a:off x="13810602" y="3363565"/>
            <a:ext cx="10166555" cy="7865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5917C78-7837-4008-822D-700030F5A95A}"/>
              </a:ext>
            </a:extLst>
          </p:cNvPr>
          <p:cNvSpPr/>
          <p:nvPr/>
        </p:nvSpPr>
        <p:spPr>
          <a:xfrm>
            <a:off x="13593307" y="3196541"/>
            <a:ext cx="405114" cy="41668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960BFF4-21F2-41CD-A25A-28F80CC4814F}"/>
              </a:ext>
            </a:extLst>
          </p:cNvPr>
          <p:cNvSpPr/>
          <p:nvPr/>
        </p:nvSpPr>
        <p:spPr>
          <a:xfrm>
            <a:off x="18453003" y="3186897"/>
            <a:ext cx="405114" cy="41668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F69EEDC-CD68-473A-82CE-61F7B6DCFE2C}"/>
              </a:ext>
            </a:extLst>
          </p:cNvPr>
          <p:cNvSpPr txBox="1"/>
          <p:nvPr/>
        </p:nvSpPr>
        <p:spPr>
          <a:xfrm>
            <a:off x="2162810" y="665789"/>
            <a:ext cx="786638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bg-BG" sz="3200" b="1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Процесът на разработка</a:t>
            </a:r>
            <a:endParaRPr lang="en-US" sz="3200" b="1" dirty="0">
              <a:solidFill>
                <a:schemeClr val="bg1"/>
              </a:solidFill>
              <a:effectLst>
                <a:glow>
                  <a:schemeClr val="bg1">
                    <a:alpha val="50000"/>
                  </a:schemeClr>
                </a:glo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340985-F013-4C2E-B513-20AF6562DD60}"/>
              </a:ext>
            </a:extLst>
          </p:cNvPr>
          <p:cNvSpPr txBox="1"/>
          <p:nvPr/>
        </p:nvSpPr>
        <p:spPr>
          <a:xfrm>
            <a:off x="1990516" y="3582521"/>
            <a:ext cx="28939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000" dirty="0">
                <a:solidFill>
                  <a:srgbClr val="1A1D2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Измисляне на идея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000" dirty="0">
                <a:solidFill>
                  <a:srgbClr val="1A1D2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Разпределение на задачи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000" dirty="0">
                <a:solidFill>
                  <a:srgbClr val="1A1D2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Избиране на </a:t>
            </a:r>
            <a:r>
              <a:rPr lang="en-US" sz="1000" dirty="0">
                <a:solidFill>
                  <a:srgbClr val="1A1D2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dataset</a:t>
            </a:r>
            <a:endParaRPr lang="bg-BG" sz="1000" dirty="0">
              <a:solidFill>
                <a:srgbClr val="1A1D25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8A5B4D-0756-4716-9F59-AA4FA307C3D0}"/>
              </a:ext>
            </a:extLst>
          </p:cNvPr>
          <p:cNvSpPr txBox="1"/>
          <p:nvPr/>
        </p:nvSpPr>
        <p:spPr>
          <a:xfrm>
            <a:off x="6846182" y="3540589"/>
            <a:ext cx="10493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800" dirty="0">
                <a:solidFill>
                  <a:srgbClr val="1A1D2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Обработка на </a:t>
            </a:r>
            <a:r>
              <a:rPr lang="en-US" sz="800" dirty="0">
                <a:solidFill>
                  <a:srgbClr val="1A1D2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800" dirty="0">
                <a:solidFill>
                  <a:srgbClr val="1A1D2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Измисляне на оптимална архитектура за модел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800" dirty="0">
                <a:solidFill>
                  <a:srgbClr val="1A1D2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Дизайн на лого</a:t>
            </a:r>
          </a:p>
        </p:txBody>
      </p:sp>
    </p:spTree>
    <p:extLst>
      <p:ext uri="{BB962C8B-B14F-4D97-AF65-F5344CB8AC3E}">
        <p14:creationId xmlns:p14="http://schemas.microsoft.com/office/powerpoint/2010/main" val="132237147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7B3F54B4-030D-4716-ABB3-294F5490F51D}"/>
              </a:ext>
            </a:extLst>
          </p:cNvPr>
          <p:cNvSpPr/>
          <p:nvPr/>
        </p:nvSpPr>
        <p:spPr>
          <a:xfrm>
            <a:off x="12246122" y="3358649"/>
            <a:ext cx="12270118" cy="786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101732-3028-4F80-B0CC-E70769D8C403}"/>
              </a:ext>
            </a:extLst>
          </p:cNvPr>
          <p:cNvSpPr/>
          <p:nvPr/>
        </p:nvSpPr>
        <p:spPr>
          <a:xfrm>
            <a:off x="3427082" y="3363565"/>
            <a:ext cx="10166555" cy="786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4F3342-47A8-4C3E-AEAC-54F983984EC7}"/>
              </a:ext>
            </a:extLst>
          </p:cNvPr>
          <p:cNvSpPr txBox="1"/>
          <p:nvPr/>
        </p:nvSpPr>
        <p:spPr>
          <a:xfrm>
            <a:off x="1911819" y="2100277"/>
            <a:ext cx="38852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08.03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0F4A0F-1247-4B72-9F09-8CCF8FF90CEE}"/>
              </a:ext>
            </a:extLst>
          </p:cNvPr>
          <p:cNvSpPr txBox="1"/>
          <p:nvPr/>
        </p:nvSpPr>
        <p:spPr>
          <a:xfrm>
            <a:off x="6706575" y="2142149"/>
            <a:ext cx="38852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</a:t>
            </a:r>
            <a:r>
              <a:rPr lang="ru-RU" sz="9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9</a:t>
            </a:r>
            <a:r>
              <a:rPr lang="en-US" sz="9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.03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579397D-3EC7-412C-8AD2-8C780ABC8BC2}"/>
              </a:ext>
            </a:extLst>
          </p:cNvPr>
          <p:cNvSpPr/>
          <p:nvPr/>
        </p:nvSpPr>
        <p:spPr>
          <a:xfrm>
            <a:off x="3209787" y="3196541"/>
            <a:ext cx="405114" cy="41668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45012FE-551B-41E0-9769-9517DAE25694}"/>
              </a:ext>
            </a:extLst>
          </p:cNvPr>
          <p:cNvSpPr/>
          <p:nvPr/>
        </p:nvSpPr>
        <p:spPr>
          <a:xfrm>
            <a:off x="8069483" y="3186897"/>
            <a:ext cx="405114" cy="41668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4160C6-5530-4E03-8C71-607E94A324C0}"/>
              </a:ext>
            </a:extLst>
          </p:cNvPr>
          <p:cNvSpPr txBox="1"/>
          <p:nvPr/>
        </p:nvSpPr>
        <p:spPr>
          <a:xfrm>
            <a:off x="2162810" y="665789"/>
            <a:ext cx="786638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bg-BG" sz="3200" b="1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Процесът на разработка</a:t>
            </a:r>
            <a:endParaRPr lang="en-US" sz="3200" b="1" dirty="0">
              <a:solidFill>
                <a:schemeClr val="bg1"/>
              </a:solidFill>
              <a:effectLst>
                <a:glow>
                  <a:schemeClr val="bg1">
                    <a:alpha val="50000"/>
                  </a:schemeClr>
                </a:glo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DB2594-41B4-4432-932A-3F300C21BD65}"/>
              </a:ext>
            </a:extLst>
          </p:cNvPr>
          <p:cNvSpPr txBox="1"/>
          <p:nvPr/>
        </p:nvSpPr>
        <p:spPr>
          <a:xfrm>
            <a:off x="1968593" y="3937852"/>
            <a:ext cx="388521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Измисляне на идея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Разпределение на задачи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Избиране на 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Проектиране на 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backend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Login/Registration </a:t>
            </a: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форма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B4F523-83ED-4728-95D1-44BBD4EA7D03}"/>
              </a:ext>
            </a:extLst>
          </p:cNvPr>
          <p:cNvSpPr txBox="1"/>
          <p:nvPr/>
        </p:nvSpPr>
        <p:spPr>
          <a:xfrm>
            <a:off x="6706575" y="3937852"/>
            <a:ext cx="388521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Обработка на 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Измисляне на оптимална архитектура за модел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Дизайн на лого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Избиране на протокол за комуникация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62FAA22-57FD-4D8B-ABE0-B538D41E46FE}"/>
              </a:ext>
            </a:extLst>
          </p:cNvPr>
          <p:cNvSpPr txBox="1"/>
          <p:nvPr/>
        </p:nvSpPr>
        <p:spPr>
          <a:xfrm>
            <a:off x="14236059" y="2095361"/>
            <a:ext cx="38852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9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10</a:t>
            </a:r>
            <a:r>
              <a:rPr lang="en-US" sz="9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.03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960FF00-5DEF-4A02-8AE2-1A04507D2DA8}"/>
              </a:ext>
            </a:extLst>
          </p:cNvPr>
          <p:cNvSpPr txBox="1"/>
          <p:nvPr/>
        </p:nvSpPr>
        <p:spPr>
          <a:xfrm>
            <a:off x="19030815" y="2137233"/>
            <a:ext cx="38852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9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11</a:t>
            </a:r>
            <a:r>
              <a:rPr lang="en-US" sz="9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.03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5F4EA46-1CA7-413A-8BD9-AABC998CE552}"/>
              </a:ext>
            </a:extLst>
          </p:cNvPr>
          <p:cNvSpPr/>
          <p:nvPr/>
        </p:nvSpPr>
        <p:spPr>
          <a:xfrm>
            <a:off x="15534027" y="3191625"/>
            <a:ext cx="405114" cy="41668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E9BB2B3-E858-46D0-8EA4-DD63155D2DB8}"/>
              </a:ext>
            </a:extLst>
          </p:cNvPr>
          <p:cNvSpPr/>
          <p:nvPr/>
        </p:nvSpPr>
        <p:spPr>
          <a:xfrm>
            <a:off x="20393723" y="3181981"/>
            <a:ext cx="405114" cy="41668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697EBA7-50E2-41DF-9619-C48EE083C81B}"/>
              </a:ext>
            </a:extLst>
          </p:cNvPr>
          <p:cNvSpPr txBox="1"/>
          <p:nvPr/>
        </p:nvSpPr>
        <p:spPr>
          <a:xfrm>
            <a:off x="19176627" y="3937852"/>
            <a:ext cx="3804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Завършване на проекта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Представяне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CDC912-01D4-46ED-9C4D-E5103BD6CC88}"/>
              </a:ext>
            </a:extLst>
          </p:cNvPr>
          <p:cNvSpPr txBox="1"/>
          <p:nvPr/>
        </p:nvSpPr>
        <p:spPr>
          <a:xfrm>
            <a:off x="14337499" y="3937852"/>
            <a:ext cx="388521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Трениране и оптимизиране на модел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Тестване на проекта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Връзка между 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backend</a:t>
            </a: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и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frontend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Отстраняване на неизправности</a:t>
            </a:r>
          </a:p>
        </p:txBody>
      </p:sp>
    </p:spTree>
    <p:extLst>
      <p:ext uri="{BB962C8B-B14F-4D97-AF65-F5344CB8AC3E}">
        <p14:creationId xmlns:p14="http://schemas.microsoft.com/office/powerpoint/2010/main" val="1629910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1101732-3028-4F80-B0CC-E70769D8C403}"/>
              </a:ext>
            </a:extLst>
          </p:cNvPr>
          <p:cNvSpPr/>
          <p:nvPr/>
        </p:nvSpPr>
        <p:spPr>
          <a:xfrm>
            <a:off x="-78118" y="3363565"/>
            <a:ext cx="12270118" cy="786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3EF0F60-1B50-4A68-B496-4C35DA350F7C}"/>
              </a:ext>
            </a:extLst>
          </p:cNvPr>
          <p:cNvSpPr/>
          <p:nvPr/>
        </p:nvSpPr>
        <p:spPr>
          <a:xfrm>
            <a:off x="-7048591" y="3363565"/>
            <a:ext cx="10166555" cy="786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4F3342-47A8-4C3E-AEAC-54F983984EC7}"/>
              </a:ext>
            </a:extLst>
          </p:cNvPr>
          <p:cNvSpPr txBox="1"/>
          <p:nvPr/>
        </p:nvSpPr>
        <p:spPr>
          <a:xfrm>
            <a:off x="1911819" y="2100277"/>
            <a:ext cx="38852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9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10</a:t>
            </a:r>
            <a:r>
              <a:rPr lang="en-US" sz="9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.03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0F4A0F-1247-4B72-9F09-8CCF8FF90CEE}"/>
              </a:ext>
            </a:extLst>
          </p:cNvPr>
          <p:cNvSpPr txBox="1"/>
          <p:nvPr/>
        </p:nvSpPr>
        <p:spPr>
          <a:xfrm>
            <a:off x="6706575" y="2142149"/>
            <a:ext cx="38852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9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11</a:t>
            </a:r>
            <a:r>
              <a:rPr lang="en-US" sz="9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.03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579397D-3EC7-412C-8AD2-8C780ABC8BC2}"/>
              </a:ext>
            </a:extLst>
          </p:cNvPr>
          <p:cNvSpPr/>
          <p:nvPr/>
        </p:nvSpPr>
        <p:spPr>
          <a:xfrm>
            <a:off x="3209787" y="3196541"/>
            <a:ext cx="405114" cy="41668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45012FE-551B-41E0-9769-9517DAE25694}"/>
              </a:ext>
            </a:extLst>
          </p:cNvPr>
          <p:cNvSpPr/>
          <p:nvPr/>
        </p:nvSpPr>
        <p:spPr>
          <a:xfrm>
            <a:off x="8069483" y="3186897"/>
            <a:ext cx="405114" cy="41668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4160C6-5530-4E03-8C71-607E94A324C0}"/>
              </a:ext>
            </a:extLst>
          </p:cNvPr>
          <p:cNvSpPr txBox="1"/>
          <p:nvPr/>
        </p:nvSpPr>
        <p:spPr>
          <a:xfrm>
            <a:off x="2162810" y="665789"/>
            <a:ext cx="786638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bg-BG" sz="3200" b="1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Процесът на разработка</a:t>
            </a:r>
            <a:endParaRPr lang="en-US" sz="3200" b="1" dirty="0">
              <a:solidFill>
                <a:schemeClr val="bg1"/>
              </a:solidFill>
              <a:effectLst>
                <a:glow>
                  <a:schemeClr val="bg1">
                    <a:alpha val="50000"/>
                  </a:schemeClr>
                </a:glo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DB2594-41B4-4432-932A-3F300C21BD65}"/>
              </a:ext>
            </a:extLst>
          </p:cNvPr>
          <p:cNvSpPr txBox="1"/>
          <p:nvPr/>
        </p:nvSpPr>
        <p:spPr>
          <a:xfrm>
            <a:off x="1911819" y="3937852"/>
            <a:ext cx="388521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Трениране и оптимизиране на модел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Тестване на проекта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Връзка между 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backend</a:t>
            </a: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и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frontend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Отстраняване на неизправности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B4F523-83ED-4728-95D1-44BBD4EA7D03}"/>
              </a:ext>
            </a:extLst>
          </p:cNvPr>
          <p:cNvSpPr txBox="1"/>
          <p:nvPr/>
        </p:nvSpPr>
        <p:spPr>
          <a:xfrm>
            <a:off x="6706574" y="3937852"/>
            <a:ext cx="3804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Завършване на проекта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Представяне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E7EB383-E30B-4227-B795-52823DB3E07C}"/>
              </a:ext>
            </a:extLst>
          </p:cNvPr>
          <p:cNvSpPr txBox="1"/>
          <p:nvPr/>
        </p:nvSpPr>
        <p:spPr>
          <a:xfrm>
            <a:off x="-8563854" y="2100277"/>
            <a:ext cx="38852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08.03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A7DDF2-AF50-4C32-9057-847C19D8076C}"/>
              </a:ext>
            </a:extLst>
          </p:cNvPr>
          <p:cNvSpPr txBox="1"/>
          <p:nvPr/>
        </p:nvSpPr>
        <p:spPr>
          <a:xfrm>
            <a:off x="-3769098" y="2142149"/>
            <a:ext cx="38852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</a:t>
            </a:r>
            <a:r>
              <a:rPr lang="ru-RU" sz="9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9</a:t>
            </a:r>
            <a:r>
              <a:rPr lang="en-US" sz="9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.03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731681F-D55A-4F2F-B838-D2F4483E579A}"/>
              </a:ext>
            </a:extLst>
          </p:cNvPr>
          <p:cNvSpPr txBox="1"/>
          <p:nvPr/>
        </p:nvSpPr>
        <p:spPr>
          <a:xfrm>
            <a:off x="-8414927" y="3937852"/>
            <a:ext cx="38852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Измисляне на идея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Разпределение на задачи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Избиране на 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dataset</a:t>
            </a:r>
            <a:endParaRPr lang="bg-BG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AA34BEC-FE03-45A5-B5C4-1AB3345A643A}"/>
              </a:ext>
            </a:extLst>
          </p:cNvPr>
          <p:cNvSpPr txBox="1"/>
          <p:nvPr/>
        </p:nvSpPr>
        <p:spPr>
          <a:xfrm>
            <a:off x="-3676945" y="3937852"/>
            <a:ext cx="38852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Обработка на 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Измисляне на оптимална архитектура за модел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Дизайн на лого</a:t>
            </a:r>
          </a:p>
        </p:txBody>
      </p:sp>
    </p:spTree>
    <p:extLst>
      <p:ext uri="{BB962C8B-B14F-4D97-AF65-F5344CB8AC3E}">
        <p14:creationId xmlns:p14="http://schemas.microsoft.com/office/powerpoint/2010/main" val="2550584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37EBF0E-EB0A-4498-BFBC-06BF5601AC1D}"/>
              </a:ext>
            </a:extLst>
          </p:cNvPr>
          <p:cNvSpPr txBox="1"/>
          <p:nvPr/>
        </p:nvSpPr>
        <p:spPr>
          <a:xfrm>
            <a:off x="2087491" y="644855"/>
            <a:ext cx="786638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bg-BG" sz="3200" b="1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Технологии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893F24-8D0C-4134-A20C-36434518A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1487" y="-4818115"/>
            <a:ext cx="3232384" cy="32323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90A644A-77F8-4344-9740-AE131199A7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5608" y="5698111"/>
            <a:ext cx="2319777" cy="23197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B13113C-7D29-405D-BA17-FF88469399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94879" y="-1391865"/>
            <a:ext cx="4073440" cy="407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16967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37EBF0E-EB0A-4498-BFBC-06BF5601AC1D}"/>
              </a:ext>
            </a:extLst>
          </p:cNvPr>
          <p:cNvSpPr txBox="1"/>
          <p:nvPr/>
        </p:nvSpPr>
        <p:spPr>
          <a:xfrm>
            <a:off x="2087491" y="644855"/>
            <a:ext cx="786638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bg-BG" sz="3200" b="1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Технологии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BE71E7-399E-4C7A-96B3-869F5AB081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047" y="1698430"/>
            <a:ext cx="4720181" cy="47201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A1A3D6-B71A-4174-AECD-2F49E20C8C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1161" y="2336684"/>
            <a:ext cx="2319777" cy="23197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10ABDA0-1E78-49A7-95FF-4BDD79DC3C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049" y="1459853"/>
            <a:ext cx="4073440" cy="407344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79276A6-5721-42A6-A495-8211D0397D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7226" y="103493"/>
            <a:ext cx="2608985" cy="2608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433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>
            <a:extLst>
              <a:ext uri="{FF2B5EF4-FFF2-40B4-BE49-F238E27FC236}">
                <a16:creationId xmlns:a16="http://schemas.microsoft.com/office/drawing/2014/main" id="{16A13DF5-3A69-40AE-BB74-60705AE983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82454" y="-351582"/>
            <a:ext cx="2985812" cy="29858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82A87E-5C54-409B-AA39-B9DD2F82BB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0175" y="-59687"/>
            <a:ext cx="1885950" cy="242887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5323DA0-A076-4A67-9EF6-425EE9B7D2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A1D25"/>
          </a:solidFill>
          <a:ln>
            <a:solidFill>
              <a:srgbClr val="1A1D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7EBF0E-EB0A-4498-BFBC-06BF5601AC1D}"/>
              </a:ext>
            </a:extLst>
          </p:cNvPr>
          <p:cNvSpPr txBox="1"/>
          <p:nvPr/>
        </p:nvSpPr>
        <p:spPr>
          <a:xfrm>
            <a:off x="2087491" y="583895"/>
            <a:ext cx="786638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bg-BG" sz="3200" b="1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Технологии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BE71E7-399E-4C7A-96B3-869F5AB081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77" y="1470825"/>
            <a:ext cx="2662444" cy="266244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183F33A-6725-4725-AA09-53D9B91B06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7224" y="1908517"/>
            <a:ext cx="4261980" cy="426198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EBEB5544-B65F-49EC-91ED-F7708AA014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8730" y="1141324"/>
            <a:ext cx="3321445" cy="332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5166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DC5CAAA7-48B7-493D-A294-AB0E8D8E22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5729" y="391298"/>
            <a:ext cx="2011944" cy="201194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B62FF54-B0DE-4806-BA4A-EC938B8251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7498" y="-95636"/>
            <a:ext cx="2985812" cy="298581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E9D1310-3C57-46E4-9790-3934EF9A4F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A1D25"/>
          </a:solidFill>
          <a:ln>
            <a:solidFill>
              <a:srgbClr val="1A1D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23AB89E-5393-4C99-9DF1-B62C25AC72C1}"/>
              </a:ext>
            </a:extLst>
          </p:cNvPr>
          <p:cNvSpPr txBox="1"/>
          <p:nvPr/>
        </p:nvSpPr>
        <p:spPr>
          <a:xfrm>
            <a:off x="2087491" y="644855"/>
            <a:ext cx="786638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bg-BG" sz="3200" b="1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Технологии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362F90C-AB33-431B-B4C0-A55E932780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4889" y="937842"/>
            <a:ext cx="6117789" cy="611778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B7DA8F5-8624-4DE8-BA6E-473DC76BAA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602" y="2128328"/>
            <a:ext cx="2319777" cy="231977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A819DFA-13B3-4275-9794-8C9EF64291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3942" y="1894016"/>
            <a:ext cx="2404134" cy="3096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923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F11EBF6D-6DF1-453E-AADD-36147ACB53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3398" y="305804"/>
            <a:ext cx="2011944" cy="201194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EF8F4A1-F4A3-490F-B875-2A38E8DE42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91750" y="484163"/>
            <a:ext cx="1940461" cy="194046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6267330-87D5-4119-882B-FFFF283A571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A1D25"/>
          </a:solidFill>
          <a:ln>
            <a:solidFill>
              <a:srgbClr val="1A1D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0F536C8-3A9D-41C5-870B-8D8361B62CC5}"/>
              </a:ext>
            </a:extLst>
          </p:cNvPr>
          <p:cNvSpPr txBox="1"/>
          <p:nvPr/>
        </p:nvSpPr>
        <p:spPr>
          <a:xfrm>
            <a:off x="2087491" y="644855"/>
            <a:ext cx="786638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bg-BG" sz="3200" b="1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Технологии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665F6E6-7503-4C66-9831-5173BC79D1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88" y="1339963"/>
            <a:ext cx="3321445" cy="332144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4A227B22-A8E2-4306-99CF-08C486A643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195" y="1028682"/>
            <a:ext cx="3904627" cy="390462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D76D4530-05B3-4BB1-BD76-955B5BEF1D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2865" y="1294001"/>
            <a:ext cx="4049596" cy="521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77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37EBF0E-EB0A-4498-BFBC-06BF5601AC1D}"/>
              </a:ext>
            </a:extLst>
          </p:cNvPr>
          <p:cNvSpPr txBox="1"/>
          <p:nvPr/>
        </p:nvSpPr>
        <p:spPr>
          <a:xfrm>
            <a:off x="2087491" y="644855"/>
            <a:ext cx="786638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bg-BG" sz="3200" b="1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Технологии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4520CB0-E63D-4936-9FD2-D3515877C7A7}"/>
              </a:ext>
            </a:extLst>
          </p:cNvPr>
          <p:cNvSpPr/>
          <p:nvPr/>
        </p:nvSpPr>
        <p:spPr>
          <a:xfrm>
            <a:off x="-12459759" y="3697187"/>
            <a:ext cx="3554963" cy="2765287"/>
          </a:xfrm>
          <a:prstGeom prst="roundRect">
            <a:avLst>
              <a:gd name="adj" fmla="val 21690"/>
            </a:avLst>
          </a:prstGeom>
          <a:solidFill>
            <a:schemeClr val="accent6">
              <a:lumMod val="75000"/>
            </a:schemeClr>
          </a:solidFill>
          <a:effectLst>
            <a:glow rad="190500">
              <a:schemeClr val="accent6">
                <a:lumMod val="75000"/>
                <a:alpha val="5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12700">
                  <a:schemeClr val="accent6">
                    <a:lumMod val="60000"/>
                    <a:lumOff val="40000"/>
                    <a:alpha val="40000"/>
                  </a:schemeClr>
                </a:glow>
              </a:effectLs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4580B4-5683-4BE7-BC55-6211E533F7B3}"/>
              </a:ext>
            </a:extLst>
          </p:cNvPr>
          <p:cNvSpPr txBox="1"/>
          <p:nvPr/>
        </p:nvSpPr>
        <p:spPr>
          <a:xfrm>
            <a:off x="4178461" y="-14113133"/>
            <a:ext cx="3684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Нашият екип</a:t>
            </a:r>
            <a:endParaRPr lang="en-US" sz="3600" b="1" dirty="0">
              <a:solidFill>
                <a:schemeClr val="bg1"/>
              </a:solidFill>
              <a:effectLst>
                <a:glow>
                  <a:schemeClr val="bg1">
                    <a:alpha val="50000"/>
                  </a:schemeClr>
                </a:glo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5ABF729-9688-414E-8852-6EAB9789C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" t="5958" b="7911"/>
          <a:stretch>
            <a:fillRect/>
          </a:stretch>
        </p:blipFill>
        <p:spPr>
          <a:xfrm>
            <a:off x="-12459760" y="3724682"/>
            <a:ext cx="3554963" cy="2765287"/>
          </a:xfrm>
          <a:custGeom>
            <a:avLst/>
            <a:gdLst>
              <a:gd name="connsiteX0" fmla="*/ 610188 w 3554963"/>
              <a:gd name="connsiteY0" fmla="*/ 0 h 2765287"/>
              <a:gd name="connsiteX1" fmla="*/ 2944775 w 3554963"/>
              <a:gd name="connsiteY1" fmla="*/ 0 h 2765287"/>
              <a:gd name="connsiteX2" fmla="*/ 3554963 w 3554963"/>
              <a:gd name="connsiteY2" fmla="*/ 610188 h 2765287"/>
              <a:gd name="connsiteX3" fmla="*/ 3554963 w 3554963"/>
              <a:gd name="connsiteY3" fmla="*/ 2155099 h 2765287"/>
              <a:gd name="connsiteX4" fmla="*/ 2944775 w 3554963"/>
              <a:gd name="connsiteY4" fmla="*/ 2765287 h 2765287"/>
              <a:gd name="connsiteX5" fmla="*/ 610188 w 3554963"/>
              <a:gd name="connsiteY5" fmla="*/ 2765287 h 2765287"/>
              <a:gd name="connsiteX6" fmla="*/ 0 w 3554963"/>
              <a:gd name="connsiteY6" fmla="*/ 2155099 h 2765287"/>
              <a:gd name="connsiteX7" fmla="*/ 0 w 3554963"/>
              <a:gd name="connsiteY7" fmla="*/ 610188 h 2765287"/>
              <a:gd name="connsiteX8" fmla="*/ 610188 w 3554963"/>
              <a:gd name="connsiteY8" fmla="*/ 0 h 2765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4963" h="2765287">
                <a:moveTo>
                  <a:pt x="610188" y="0"/>
                </a:moveTo>
                <a:lnTo>
                  <a:pt x="2944775" y="0"/>
                </a:lnTo>
                <a:cubicBezTo>
                  <a:pt x="3281773" y="0"/>
                  <a:pt x="3554963" y="273190"/>
                  <a:pt x="3554963" y="610188"/>
                </a:cubicBezTo>
                <a:lnTo>
                  <a:pt x="3554963" y="2155099"/>
                </a:lnTo>
                <a:cubicBezTo>
                  <a:pt x="3554963" y="2492097"/>
                  <a:pt x="3281773" y="2765287"/>
                  <a:pt x="2944775" y="2765287"/>
                </a:cubicBezTo>
                <a:lnTo>
                  <a:pt x="610188" y="2765287"/>
                </a:lnTo>
                <a:cubicBezTo>
                  <a:pt x="273190" y="2765287"/>
                  <a:pt x="0" y="2492097"/>
                  <a:pt x="0" y="2155099"/>
                </a:cubicBezTo>
                <a:lnTo>
                  <a:pt x="0" y="610188"/>
                </a:lnTo>
                <a:cubicBezTo>
                  <a:pt x="0" y="273190"/>
                  <a:pt x="273190" y="0"/>
                  <a:pt x="610188" y="0"/>
                </a:cubicBezTo>
                <a:close/>
              </a:path>
            </a:pathLst>
          </a:custGeom>
          <a:effectLst>
            <a:glow>
              <a:schemeClr val="accent1">
                <a:alpha val="40000"/>
              </a:schemeClr>
            </a:glow>
          </a:effectLst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ECFF574-EFD7-4CE4-ADCE-7B19F5E12A2A}"/>
              </a:ext>
            </a:extLst>
          </p:cNvPr>
          <p:cNvSpPr/>
          <p:nvPr/>
        </p:nvSpPr>
        <p:spPr>
          <a:xfrm>
            <a:off x="-205890" y="-16564142"/>
            <a:ext cx="3554963" cy="2749710"/>
          </a:xfrm>
          <a:prstGeom prst="roundRect">
            <a:avLst>
              <a:gd name="adj" fmla="val 23423"/>
            </a:avLst>
          </a:prstGeom>
          <a:solidFill>
            <a:schemeClr val="accent1"/>
          </a:solidFill>
          <a:effectLst>
            <a:glow rad="190500">
              <a:schemeClr val="accent1">
                <a:alpha val="5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190500">
                  <a:schemeClr val="accent1">
                    <a:alpha val="50000"/>
                  </a:schemeClr>
                </a:glow>
              </a:effectLst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8242621-7D14-4420-9710-4DCCCBF5BEE0}"/>
              </a:ext>
            </a:extLst>
          </p:cNvPr>
          <p:cNvSpPr/>
          <p:nvPr/>
        </p:nvSpPr>
        <p:spPr>
          <a:xfrm>
            <a:off x="8543339" y="15586616"/>
            <a:ext cx="3554963" cy="2775461"/>
          </a:xfrm>
          <a:prstGeom prst="roundRect">
            <a:avLst>
              <a:gd name="adj" fmla="val 21254"/>
            </a:avLst>
          </a:prstGeom>
          <a:solidFill>
            <a:srgbClr val="C00000"/>
          </a:solidFill>
          <a:ln>
            <a:noFill/>
          </a:ln>
          <a:effectLst>
            <a:glow rad="190500">
              <a:srgbClr val="C00000">
                <a:alpha val="5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190500">
                  <a:srgbClr val="C00000">
                    <a:alpha val="50000"/>
                  </a:srgbClr>
                </a:glow>
              </a:effectLst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AA06FD1-E84F-4741-9260-65E077B390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0" t="22925" r="12957" b="15209"/>
          <a:stretch>
            <a:fillRect/>
          </a:stretch>
        </p:blipFill>
        <p:spPr>
          <a:xfrm>
            <a:off x="-195952" y="-16579719"/>
            <a:ext cx="3554963" cy="2765287"/>
          </a:xfrm>
          <a:custGeom>
            <a:avLst/>
            <a:gdLst>
              <a:gd name="connsiteX0" fmla="*/ 599791 w 3554963"/>
              <a:gd name="connsiteY0" fmla="*/ 0 h 2765287"/>
              <a:gd name="connsiteX1" fmla="*/ 2955172 w 3554963"/>
              <a:gd name="connsiteY1" fmla="*/ 0 h 2765287"/>
              <a:gd name="connsiteX2" fmla="*/ 3554963 w 3554963"/>
              <a:gd name="connsiteY2" fmla="*/ 599791 h 2765287"/>
              <a:gd name="connsiteX3" fmla="*/ 3554963 w 3554963"/>
              <a:gd name="connsiteY3" fmla="*/ 2165496 h 2765287"/>
              <a:gd name="connsiteX4" fmla="*/ 2955172 w 3554963"/>
              <a:gd name="connsiteY4" fmla="*/ 2765287 h 2765287"/>
              <a:gd name="connsiteX5" fmla="*/ 599791 w 3554963"/>
              <a:gd name="connsiteY5" fmla="*/ 2765287 h 2765287"/>
              <a:gd name="connsiteX6" fmla="*/ 0 w 3554963"/>
              <a:gd name="connsiteY6" fmla="*/ 2165496 h 2765287"/>
              <a:gd name="connsiteX7" fmla="*/ 0 w 3554963"/>
              <a:gd name="connsiteY7" fmla="*/ 599791 h 2765287"/>
              <a:gd name="connsiteX8" fmla="*/ 599791 w 3554963"/>
              <a:gd name="connsiteY8" fmla="*/ 0 h 2765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4963" h="2765287">
                <a:moveTo>
                  <a:pt x="599791" y="0"/>
                </a:moveTo>
                <a:lnTo>
                  <a:pt x="2955172" y="0"/>
                </a:lnTo>
                <a:cubicBezTo>
                  <a:pt x="3286427" y="0"/>
                  <a:pt x="3554963" y="268536"/>
                  <a:pt x="3554963" y="599791"/>
                </a:cubicBezTo>
                <a:lnTo>
                  <a:pt x="3554963" y="2165496"/>
                </a:lnTo>
                <a:cubicBezTo>
                  <a:pt x="3554963" y="2496751"/>
                  <a:pt x="3286427" y="2765287"/>
                  <a:pt x="2955172" y="2765287"/>
                </a:cubicBezTo>
                <a:lnTo>
                  <a:pt x="599791" y="2765287"/>
                </a:lnTo>
                <a:cubicBezTo>
                  <a:pt x="268536" y="2765287"/>
                  <a:pt x="0" y="2496751"/>
                  <a:pt x="0" y="2165496"/>
                </a:cubicBezTo>
                <a:lnTo>
                  <a:pt x="0" y="599791"/>
                </a:lnTo>
                <a:cubicBezTo>
                  <a:pt x="0" y="268536"/>
                  <a:pt x="268536" y="0"/>
                  <a:pt x="599791" y="0"/>
                </a:cubicBezTo>
                <a:close/>
              </a:path>
            </a:pathLst>
          </a:cu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C990D9E-3C43-4C0E-B2A4-EB16709838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33" t="22300" r="21130" b="42907"/>
          <a:stretch>
            <a:fillRect/>
          </a:stretch>
        </p:blipFill>
        <p:spPr>
          <a:xfrm>
            <a:off x="8539638" y="15589170"/>
            <a:ext cx="3554963" cy="2765287"/>
          </a:xfrm>
          <a:custGeom>
            <a:avLst/>
            <a:gdLst>
              <a:gd name="connsiteX0" fmla="*/ 599791 w 3554963"/>
              <a:gd name="connsiteY0" fmla="*/ 0 h 2765287"/>
              <a:gd name="connsiteX1" fmla="*/ 2955172 w 3554963"/>
              <a:gd name="connsiteY1" fmla="*/ 0 h 2765287"/>
              <a:gd name="connsiteX2" fmla="*/ 3554963 w 3554963"/>
              <a:gd name="connsiteY2" fmla="*/ 599791 h 2765287"/>
              <a:gd name="connsiteX3" fmla="*/ 3554963 w 3554963"/>
              <a:gd name="connsiteY3" fmla="*/ 2165496 h 2765287"/>
              <a:gd name="connsiteX4" fmla="*/ 2955172 w 3554963"/>
              <a:gd name="connsiteY4" fmla="*/ 2765287 h 2765287"/>
              <a:gd name="connsiteX5" fmla="*/ 599791 w 3554963"/>
              <a:gd name="connsiteY5" fmla="*/ 2765287 h 2765287"/>
              <a:gd name="connsiteX6" fmla="*/ 0 w 3554963"/>
              <a:gd name="connsiteY6" fmla="*/ 2165496 h 2765287"/>
              <a:gd name="connsiteX7" fmla="*/ 0 w 3554963"/>
              <a:gd name="connsiteY7" fmla="*/ 599791 h 2765287"/>
              <a:gd name="connsiteX8" fmla="*/ 599791 w 3554963"/>
              <a:gd name="connsiteY8" fmla="*/ 0 h 2765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4963" h="2765287">
                <a:moveTo>
                  <a:pt x="599791" y="0"/>
                </a:moveTo>
                <a:lnTo>
                  <a:pt x="2955172" y="0"/>
                </a:lnTo>
                <a:cubicBezTo>
                  <a:pt x="3286427" y="0"/>
                  <a:pt x="3554963" y="268536"/>
                  <a:pt x="3554963" y="599791"/>
                </a:cubicBezTo>
                <a:lnTo>
                  <a:pt x="3554963" y="2165496"/>
                </a:lnTo>
                <a:cubicBezTo>
                  <a:pt x="3554963" y="2496751"/>
                  <a:pt x="3286427" y="2765287"/>
                  <a:pt x="2955172" y="2765287"/>
                </a:cubicBezTo>
                <a:lnTo>
                  <a:pt x="599791" y="2765287"/>
                </a:lnTo>
                <a:cubicBezTo>
                  <a:pt x="268536" y="2765287"/>
                  <a:pt x="0" y="2496751"/>
                  <a:pt x="0" y="2165496"/>
                </a:cubicBezTo>
                <a:lnTo>
                  <a:pt x="0" y="599791"/>
                </a:lnTo>
                <a:cubicBezTo>
                  <a:pt x="0" y="268536"/>
                  <a:pt x="268536" y="0"/>
                  <a:pt x="599791" y="0"/>
                </a:cubicBezTo>
                <a:close/>
              </a:path>
            </a:pathLst>
          </a:cu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C4A9834-BFAC-44AC-A1F2-1CB6BDA071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3879" y="562709"/>
            <a:ext cx="6748608" cy="674860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A0F16E8-77C4-4017-9790-2F843AE844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5897" y="1641276"/>
            <a:ext cx="2662444" cy="266244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163E108-A4DD-4A69-BD4B-712715DC02C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822" y="1424381"/>
            <a:ext cx="2404134" cy="309623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DE766FA-B08E-4858-8D31-3971A01E117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82446" y="336783"/>
            <a:ext cx="2608985" cy="2608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508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E6C809B8-52B7-4A17-87BC-53ABB4957E14}"/>
              </a:ext>
            </a:extLst>
          </p:cNvPr>
          <p:cNvSpPr txBox="1"/>
          <p:nvPr/>
        </p:nvSpPr>
        <p:spPr>
          <a:xfrm>
            <a:off x="4178461" y="-930533"/>
            <a:ext cx="3684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Нашият екип</a:t>
            </a:r>
            <a:endParaRPr lang="en-US" sz="3600" b="1" dirty="0">
              <a:solidFill>
                <a:schemeClr val="bg1"/>
              </a:solidFill>
              <a:effectLst>
                <a:glow>
                  <a:schemeClr val="bg1">
                    <a:alpha val="50000"/>
                  </a:schemeClr>
                </a:glo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CFED8E3-5B71-4DBB-B6F5-19D6E38C72F6}"/>
              </a:ext>
            </a:extLst>
          </p:cNvPr>
          <p:cNvSpPr txBox="1"/>
          <p:nvPr/>
        </p:nvSpPr>
        <p:spPr>
          <a:xfrm>
            <a:off x="2087491" y="-1290625"/>
            <a:ext cx="786638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bg-BG" sz="3200" b="1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Технологии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EA8FF92-A9E0-4C5B-81DA-B022BE4D18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3879" y="6110069"/>
            <a:ext cx="6748608" cy="674860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86C0EAF-2E26-4577-9921-B03791D663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7737" y="1641276"/>
            <a:ext cx="2662444" cy="266244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8F667FF-329E-46B3-8FB9-435EA5E0DF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63698" y="368031"/>
            <a:ext cx="2404134" cy="3096233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5F255DB-4CDD-44DB-9E69-BCCE19550F63}"/>
              </a:ext>
            </a:extLst>
          </p:cNvPr>
          <p:cNvSpPr/>
          <p:nvPr/>
        </p:nvSpPr>
        <p:spPr>
          <a:xfrm>
            <a:off x="-3871433" y="3933989"/>
            <a:ext cx="3554963" cy="2765287"/>
          </a:xfrm>
          <a:prstGeom prst="roundRect">
            <a:avLst>
              <a:gd name="adj" fmla="val 21690"/>
            </a:avLst>
          </a:prstGeom>
          <a:solidFill>
            <a:schemeClr val="accent6">
              <a:lumMod val="75000"/>
            </a:schemeClr>
          </a:solidFill>
          <a:effectLst>
            <a:glow rad="190500">
              <a:schemeClr val="accent6">
                <a:lumMod val="75000"/>
                <a:alpha val="5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12700">
                  <a:schemeClr val="accent6">
                    <a:lumMod val="60000"/>
                    <a:lumOff val="40000"/>
                    <a:alpha val="40000"/>
                  </a:schemeClr>
                </a:glow>
              </a:effectLst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9F3A181-6A2B-4D4D-A2CA-07E7E0C41C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1" t="23488" r="30127" b="39977"/>
          <a:stretch>
            <a:fillRect/>
          </a:stretch>
        </p:blipFill>
        <p:spPr>
          <a:xfrm>
            <a:off x="-3846711" y="3939543"/>
            <a:ext cx="3554963" cy="2765287"/>
          </a:xfrm>
          <a:custGeom>
            <a:avLst/>
            <a:gdLst>
              <a:gd name="connsiteX0" fmla="*/ 599791 w 3554963"/>
              <a:gd name="connsiteY0" fmla="*/ 0 h 2765287"/>
              <a:gd name="connsiteX1" fmla="*/ 2955172 w 3554963"/>
              <a:gd name="connsiteY1" fmla="*/ 0 h 2765287"/>
              <a:gd name="connsiteX2" fmla="*/ 3554963 w 3554963"/>
              <a:gd name="connsiteY2" fmla="*/ 599791 h 2765287"/>
              <a:gd name="connsiteX3" fmla="*/ 3554963 w 3554963"/>
              <a:gd name="connsiteY3" fmla="*/ 2165496 h 2765287"/>
              <a:gd name="connsiteX4" fmla="*/ 2955172 w 3554963"/>
              <a:gd name="connsiteY4" fmla="*/ 2765287 h 2765287"/>
              <a:gd name="connsiteX5" fmla="*/ 599791 w 3554963"/>
              <a:gd name="connsiteY5" fmla="*/ 2765287 h 2765287"/>
              <a:gd name="connsiteX6" fmla="*/ 0 w 3554963"/>
              <a:gd name="connsiteY6" fmla="*/ 2165496 h 2765287"/>
              <a:gd name="connsiteX7" fmla="*/ 0 w 3554963"/>
              <a:gd name="connsiteY7" fmla="*/ 599791 h 2765287"/>
              <a:gd name="connsiteX8" fmla="*/ 599791 w 3554963"/>
              <a:gd name="connsiteY8" fmla="*/ 0 h 2765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4963" h="2765287">
                <a:moveTo>
                  <a:pt x="599791" y="0"/>
                </a:moveTo>
                <a:lnTo>
                  <a:pt x="2955172" y="0"/>
                </a:lnTo>
                <a:cubicBezTo>
                  <a:pt x="3286427" y="0"/>
                  <a:pt x="3554963" y="268536"/>
                  <a:pt x="3554963" y="599791"/>
                </a:cubicBezTo>
                <a:lnTo>
                  <a:pt x="3554963" y="2165496"/>
                </a:lnTo>
                <a:cubicBezTo>
                  <a:pt x="3554963" y="2496751"/>
                  <a:pt x="3286427" y="2765287"/>
                  <a:pt x="2955172" y="2765287"/>
                </a:cubicBezTo>
                <a:lnTo>
                  <a:pt x="599791" y="2765287"/>
                </a:lnTo>
                <a:cubicBezTo>
                  <a:pt x="268536" y="2765287"/>
                  <a:pt x="0" y="2496751"/>
                  <a:pt x="0" y="2165496"/>
                </a:cubicBezTo>
                <a:lnTo>
                  <a:pt x="0" y="599791"/>
                </a:lnTo>
                <a:cubicBezTo>
                  <a:pt x="0" y="268536"/>
                  <a:pt x="268536" y="0"/>
                  <a:pt x="599791" y="0"/>
                </a:cubicBezTo>
                <a:close/>
              </a:path>
            </a:pathLst>
          </a:custGeom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2CE013F2-A95E-401D-B981-166E0E404678}"/>
              </a:ext>
            </a:extLst>
          </p:cNvPr>
          <p:cNvSpPr/>
          <p:nvPr/>
        </p:nvSpPr>
        <p:spPr>
          <a:xfrm>
            <a:off x="8681672" y="7192881"/>
            <a:ext cx="3554963" cy="2775461"/>
          </a:xfrm>
          <a:prstGeom prst="roundRect">
            <a:avLst>
              <a:gd name="adj" fmla="val 21254"/>
            </a:avLst>
          </a:prstGeom>
          <a:solidFill>
            <a:srgbClr val="C00000"/>
          </a:solidFill>
          <a:ln>
            <a:noFill/>
          </a:ln>
          <a:effectLst>
            <a:glow rad="190500">
              <a:srgbClr val="C00000">
                <a:alpha val="5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190500">
                  <a:srgbClr val="C00000">
                    <a:alpha val="50000"/>
                  </a:srgbClr>
                </a:glow>
              </a:effectLst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A5464C9-D98C-41F1-986C-8488CAB25AF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3" t="2853" r="15251" b="56280"/>
          <a:stretch>
            <a:fillRect/>
          </a:stretch>
        </p:blipFill>
        <p:spPr>
          <a:xfrm>
            <a:off x="8668821" y="7192362"/>
            <a:ext cx="3554963" cy="2765287"/>
          </a:xfrm>
          <a:custGeom>
            <a:avLst/>
            <a:gdLst>
              <a:gd name="connsiteX0" fmla="*/ 599791 w 3554963"/>
              <a:gd name="connsiteY0" fmla="*/ 0 h 2765287"/>
              <a:gd name="connsiteX1" fmla="*/ 2955172 w 3554963"/>
              <a:gd name="connsiteY1" fmla="*/ 0 h 2765287"/>
              <a:gd name="connsiteX2" fmla="*/ 3554963 w 3554963"/>
              <a:gd name="connsiteY2" fmla="*/ 599791 h 2765287"/>
              <a:gd name="connsiteX3" fmla="*/ 3554963 w 3554963"/>
              <a:gd name="connsiteY3" fmla="*/ 2165496 h 2765287"/>
              <a:gd name="connsiteX4" fmla="*/ 2955172 w 3554963"/>
              <a:gd name="connsiteY4" fmla="*/ 2765287 h 2765287"/>
              <a:gd name="connsiteX5" fmla="*/ 599791 w 3554963"/>
              <a:gd name="connsiteY5" fmla="*/ 2765287 h 2765287"/>
              <a:gd name="connsiteX6" fmla="*/ 0 w 3554963"/>
              <a:gd name="connsiteY6" fmla="*/ 2165496 h 2765287"/>
              <a:gd name="connsiteX7" fmla="*/ 0 w 3554963"/>
              <a:gd name="connsiteY7" fmla="*/ 599791 h 2765287"/>
              <a:gd name="connsiteX8" fmla="*/ 599791 w 3554963"/>
              <a:gd name="connsiteY8" fmla="*/ 0 h 2765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4963" h="2765287">
                <a:moveTo>
                  <a:pt x="599791" y="0"/>
                </a:moveTo>
                <a:lnTo>
                  <a:pt x="2955172" y="0"/>
                </a:lnTo>
                <a:cubicBezTo>
                  <a:pt x="3286427" y="0"/>
                  <a:pt x="3554963" y="268536"/>
                  <a:pt x="3554963" y="599791"/>
                </a:cubicBezTo>
                <a:lnTo>
                  <a:pt x="3554963" y="2165496"/>
                </a:lnTo>
                <a:cubicBezTo>
                  <a:pt x="3554963" y="2496751"/>
                  <a:pt x="3286427" y="2765287"/>
                  <a:pt x="2955172" y="2765287"/>
                </a:cubicBezTo>
                <a:lnTo>
                  <a:pt x="599791" y="2765287"/>
                </a:lnTo>
                <a:cubicBezTo>
                  <a:pt x="268536" y="2765287"/>
                  <a:pt x="0" y="2496751"/>
                  <a:pt x="0" y="2165496"/>
                </a:cubicBezTo>
                <a:lnTo>
                  <a:pt x="0" y="599791"/>
                </a:lnTo>
                <a:cubicBezTo>
                  <a:pt x="0" y="268536"/>
                  <a:pt x="268536" y="0"/>
                  <a:pt x="599791" y="0"/>
                </a:cubicBezTo>
                <a:close/>
              </a:path>
            </a:pathLst>
          </a:custGeom>
        </p:spPr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C5624F5E-5C35-46D7-917A-6E1214A063F5}"/>
              </a:ext>
            </a:extLst>
          </p:cNvPr>
          <p:cNvSpPr/>
          <p:nvPr/>
        </p:nvSpPr>
        <p:spPr>
          <a:xfrm>
            <a:off x="281790" y="-3094300"/>
            <a:ext cx="3554963" cy="2749710"/>
          </a:xfrm>
          <a:prstGeom prst="roundRect">
            <a:avLst>
              <a:gd name="adj" fmla="val 23423"/>
            </a:avLst>
          </a:prstGeom>
          <a:solidFill>
            <a:schemeClr val="accent1"/>
          </a:solidFill>
          <a:effectLst>
            <a:glow rad="190500">
              <a:schemeClr val="accent1">
                <a:alpha val="5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190500">
                  <a:schemeClr val="accent1">
                    <a:alpha val="50000"/>
                  </a:schemeClr>
                </a:glow>
              </a:effectLst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7D85C58-18DB-4739-B3F3-6B10FF6F6B7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5" r="7215"/>
          <a:stretch>
            <a:fillRect/>
          </a:stretch>
        </p:blipFill>
        <p:spPr>
          <a:xfrm>
            <a:off x="295807" y="-3089787"/>
            <a:ext cx="3554963" cy="2762865"/>
          </a:xfrm>
          <a:custGeom>
            <a:avLst/>
            <a:gdLst>
              <a:gd name="connsiteX0" fmla="*/ 618208 w 3554963"/>
              <a:gd name="connsiteY0" fmla="*/ 0 h 2762865"/>
              <a:gd name="connsiteX1" fmla="*/ 2936755 w 3554963"/>
              <a:gd name="connsiteY1" fmla="*/ 0 h 2762865"/>
              <a:gd name="connsiteX2" fmla="*/ 3554963 w 3554963"/>
              <a:gd name="connsiteY2" fmla="*/ 618208 h 2762865"/>
              <a:gd name="connsiteX3" fmla="*/ 3554963 w 3554963"/>
              <a:gd name="connsiteY3" fmla="*/ 2147079 h 2762865"/>
              <a:gd name="connsiteX4" fmla="*/ 3061346 w 3554963"/>
              <a:gd name="connsiteY4" fmla="*/ 2752727 h 2762865"/>
              <a:gd name="connsiteX5" fmla="*/ 2960781 w 3554963"/>
              <a:gd name="connsiteY5" fmla="*/ 2762865 h 2762865"/>
              <a:gd name="connsiteX6" fmla="*/ 594183 w 3554963"/>
              <a:gd name="connsiteY6" fmla="*/ 2762865 h 2762865"/>
              <a:gd name="connsiteX7" fmla="*/ 493618 w 3554963"/>
              <a:gd name="connsiteY7" fmla="*/ 2752727 h 2762865"/>
              <a:gd name="connsiteX8" fmla="*/ 0 w 3554963"/>
              <a:gd name="connsiteY8" fmla="*/ 2147079 h 2762865"/>
              <a:gd name="connsiteX9" fmla="*/ 0 w 3554963"/>
              <a:gd name="connsiteY9" fmla="*/ 618208 h 2762865"/>
              <a:gd name="connsiteX10" fmla="*/ 618208 w 3554963"/>
              <a:gd name="connsiteY10" fmla="*/ 0 h 2762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554963" h="2762865">
                <a:moveTo>
                  <a:pt x="618208" y="0"/>
                </a:moveTo>
                <a:lnTo>
                  <a:pt x="2936755" y="0"/>
                </a:lnTo>
                <a:cubicBezTo>
                  <a:pt x="3278182" y="0"/>
                  <a:pt x="3554963" y="276781"/>
                  <a:pt x="3554963" y="618208"/>
                </a:cubicBezTo>
                <a:lnTo>
                  <a:pt x="3554963" y="2147079"/>
                </a:lnTo>
                <a:cubicBezTo>
                  <a:pt x="3554963" y="2445828"/>
                  <a:pt x="3343053" y="2695082"/>
                  <a:pt x="3061346" y="2752727"/>
                </a:cubicBezTo>
                <a:lnTo>
                  <a:pt x="2960781" y="2762865"/>
                </a:lnTo>
                <a:lnTo>
                  <a:pt x="594183" y="2762865"/>
                </a:lnTo>
                <a:lnTo>
                  <a:pt x="493618" y="2752727"/>
                </a:lnTo>
                <a:cubicBezTo>
                  <a:pt x="211911" y="2695082"/>
                  <a:pt x="0" y="2445828"/>
                  <a:pt x="0" y="2147079"/>
                </a:cubicBezTo>
                <a:lnTo>
                  <a:pt x="0" y="618208"/>
                </a:lnTo>
                <a:cubicBezTo>
                  <a:pt x="0" y="276781"/>
                  <a:pt x="276781" y="0"/>
                  <a:pt x="61820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84970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EE19D10-0535-4DC8-AE4B-31F40E5CC5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27" y="-29290"/>
            <a:ext cx="12296134" cy="6916579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49A004A-58B4-4432-8595-E1274BC11B49}"/>
              </a:ext>
            </a:extLst>
          </p:cNvPr>
          <p:cNvSpPr/>
          <p:nvPr/>
        </p:nvSpPr>
        <p:spPr>
          <a:xfrm>
            <a:off x="-93878400" y="-105252440"/>
            <a:ext cx="229819200" cy="238373840"/>
          </a:xfrm>
          <a:custGeom>
            <a:avLst/>
            <a:gdLst/>
            <a:ahLst/>
            <a:cxnLst/>
            <a:rect l="l" t="t" r="r" b="b"/>
            <a:pathLst>
              <a:path w="12192001" h="6858000">
                <a:moveTo>
                  <a:pt x="8656669" y="3342956"/>
                </a:moveTo>
                <a:lnTo>
                  <a:pt x="8827066" y="3839146"/>
                </a:lnTo>
                <a:lnTo>
                  <a:pt x="8486243" y="3839146"/>
                </a:lnTo>
                <a:close/>
                <a:moveTo>
                  <a:pt x="4008469" y="3342956"/>
                </a:moveTo>
                <a:lnTo>
                  <a:pt x="4178866" y="3839146"/>
                </a:lnTo>
                <a:lnTo>
                  <a:pt x="3838043" y="3839146"/>
                </a:lnTo>
                <a:close/>
                <a:moveTo>
                  <a:pt x="5283722" y="3246624"/>
                </a:moveTo>
                <a:lnTo>
                  <a:pt x="5373949" y="3246624"/>
                </a:lnTo>
                <a:cubicBezTo>
                  <a:pt x="5450844" y="3246624"/>
                  <a:pt x="5508360" y="3249880"/>
                  <a:pt x="5546497" y="3256391"/>
                </a:cubicBezTo>
                <a:cubicBezTo>
                  <a:pt x="5584634" y="3262902"/>
                  <a:pt x="5621996" y="3275150"/>
                  <a:pt x="5658583" y="3293133"/>
                </a:cubicBezTo>
                <a:cubicBezTo>
                  <a:pt x="5730517" y="3329720"/>
                  <a:pt x="5783072" y="3380415"/>
                  <a:pt x="5816248" y="3445217"/>
                </a:cubicBezTo>
                <a:cubicBezTo>
                  <a:pt x="5849424" y="3510019"/>
                  <a:pt x="5866012" y="3587999"/>
                  <a:pt x="5866012" y="3679156"/>
                </a:cubicBezTo>
                <a:cubicBezTo>
                  <a:pt x="5866012" y="3770933"/>
                  <a:pt x="5850819" y="3847983"/>
                  <a:pt x="5820434" y="3910305"/>
                </a:cubicBezTo>
                <a:cubicBezTo>
                  <a:pt x="5790048" y="3972627"/>
                  <a:pt x="5742299" y="4022391"/>
                  <a:pt x="5677187" y="4059598"/>
                </a:cubicBezTo>
                <a:cubicBezTo>
                  <a:pt x="5639360" y="4080062"/>
                  <a:pt x="5600602" y="4094169"/>
                  <a:pt x="5560915" y="4101921"/>
                </a:cubicBezTo>
                <a:cubicBezTo>
                  <a:pt x="5521227" y="4109672"/>
                  <a:pt x="5458906" y="4113548"/>
                  <a:pt x="5373949" y="4113548"/>
                </a:cubicBezTo>
                <a:lnTo>
                  <a:pt x="5283722" y="4113548"/>
                </a:lnTo>
                <a:close/>
                <a:moveTo>
                  <a:pt x="700337" y="3242904"/>
                </a:moveTo>
                <a:lnTo>
                  <a:pt x="829631" y="3242904"/>
                </a:lnTo>
                <a:cubicBezTo>
                  <a:pt x="872420" y="3242904"/>
                  <a:pt x="909937" y="3243989"/>
                  <a:pt x="942183" y="3246159"/>
                </a:cubicBezTo>
                <a:cubicBezTo>
                  <a:pt x="974429" y="3248330"/>
                  <a:pt x="1002644" y="3254376"/>
                  <a:pt x="1026829" y="3264298"/>
                </a:cubicBezTo>
                <a:cubicBezTo>
                  <a:pt x="1061555" y="3278560"/>
                  <a:pt x="1086050" y="3298094"/>
                  <a:pt x="1100313" y="3322899"/>
                </a:cubicBezTo>
                <a:cubicBezTo>
                  <a:pt x="1114575" y="3347703"/>
                  <a:pt x="1121707" y="3377469"/>
                  <a:pt x="1121707" y="3412196"/>
                </a:cubicBezTo>
                <a:cubicBezTo>
                  <a:pt x="1121707" y="3451263"/>
                  <a:pt x="1115971" y="3482424"/>
                  <a:pt x="1104498" y="3505678"/>
                </a:cubicBezTo>
                <a:cubicBezTo>
                  <a:pt x="1093026" y="3528933"/>
                  <a:pt x="1074888" y="3550172"/>
                  <a:pt x="1050083" y="3569395"/>
                </a:cubicBezTo>
                <a:cubicBezTo>
                  <a:pt x="1024038" y="3589239"/>
                  <a:pt x="991792" y="3601951"/>
                  <a:pt x="953345" y="3607533"/>
                </a:cubicBezTo>
                <a:cubicBezTo>
                  <a:pt x="914898" y="3613114"/>
                  <a:pt x="867148" y="3615904"/>
                  <a:pt x="810098" y="3615904"/>
                </a:cubicBezTo>
                <a:lnTo>
                  <a:pt x="700337" y="3615904"/>
                </a:lnTo>
                <a:close/>
                <a:moveTo>
                  <a:pt x="2464360" y="3220579"/>
                </a:moveTo>
                <a:cubicBezTo>
                  <a:pt x="2509008" y="3220579"/>
                  <a:pt x="2551951" y="3228951"/>
                  <a:pt x="2593189" y="3245694"/>
                </a:cubicBezTo>
                <a:cubicBezTo>
                  <a:pt x="2634427" y="3262437"/>
                  <a:pt x="2670858" y="3289412"/>
                  <a:pt x="2702485" y="3326619"/>
                </a:cubicBezTo>
                <a:cubicBezTo>
                  <a:pt x="2733491" y="3362586"/>
                  <a:pt x="2758605" y="3409715"/>
                  <a:pt x="2777829" y="3468006"/>
                </a:cubicBezTo>
                <a:cubicBezTo>
                  <a:pt x="2797053" y="3526297"/>
                  <a:pt x="2806665" y="3596991"/>
                  <a:pt x="2806665" y="3680086"/>
                </a:cubicBezTo>
                <a:cubicBezTo>
                  <a:pt x="2806665" y="3757601"/>
                  <a:pt x="2798293" y="3825039"/>
                  <a:pt x="2781550" y="3882399"/>
                </a:cubicBezTo>
                <a:cubicBezTo>
                  <a:pt x="2764807" y="3939760"/>
                  <a:pt x="2739072" y="3989525"/>
                  <a:pt x="2704345" y="4031693"/>
                </a:cubicBezTo>
                <a:cubicBezTo>
                  <a:pt x="2673339" y="4068900"/>
                  <a:pt x="2637062" y="4096340"/>
                  <a:pt x="2595515" y="4114013"/>
                </a:cubicBezTo>
                <a:cubicBezTo>
                  <a:pt x="2553967" y="4131687"/>
                  <a:pt x="2510248" y="4140523"/>
                  <a:pt x="2464360" y="4140523"/>
                </a:cubicBezTo>
                <a:cubicBezTo>
                  <a:pt x="2418471" y="4140523"/>
                  <a:pt x="2374753" y="4131842"/>
                  <a:pt x="2333205" y="4114478"/>
                </a:cubicBezTo>
                <a:cubicBezTo>
                  <a:pt x="2291657" y="4097115"/>
                  <a:pt x="2255380" y="4070140"/>
                  <a:pt x="2224375" y="4033553"/>
                </a:cubicBezTo>
                <a:cubicBezTo>
                  <a:pt x="2193368" y="3996966"/>
                  <a:pt x="2168409" y="3949682"/>
                  <a:pt x="2149495" y="3891701"/>
                </a:cubicBezTo>
                <a:cubicBezTo>
                  <a:pt x="2130582" y="3833720"/>
                  <a:pt x="2121125" y="3763492"/>
                  <a:pt x="2121125" y="3681016"/>
                </a:cubicBezTo>
                <a:cubicBezTo>
                  <a:pt x="2121125" y="3600401"/>
                  <a:pt x="2130892" y="3529553"/>
                  <a:pt x="2150426" y="3468471"/>
                </a:cubicBezTo>
                <a:cubicBezTo>
                  <a:pt x="2169959" y="3407390"/>
                  <a:pt x="2195229" y="3359486"/>
                  <a:pt x="2226235" y="3324759"/>
                </a:cubicBezTo>
                <a:cubicBezTo>
                  <a:pt x="2259721" y="3287552"/>
                  <a:pt x="2296463" y="3260887"/>
                  <a:pt x="2336461" y="3244764"/>
                </a:cubicBezTo>
                <a:cubicBezTo>
                  <a:pt x="2376458" y="3228641"/>
                  <a:pt x="2419091" y="3220579"/>
                  <a:pt x="2464360" y="3220579"/>
                </a:cubicBezTo>
                <a:close/>
                <a:moveTo>
                  <a:pt x="10889184" y="2988036"/>
                </a:moveTo>
                <a:lnTo>
                  <a:pt x="10889184" y="4373067"/>
                </a:lnTo>
                <a:lnTo>
                  <a:pt x="11890983" y="4373067"/>
                </a:lnTo>
                <a:lnTo>
                  <a:pt x="11890983" y="4105177"/>
                </a:lnTo>
                <a:lnTo>
                  <a:pt x="11244511" y="4105177"/>
                </a:lnTo>
                <a:lnTo>
                  <a:pt x="11244511" y="3762872"/>
                </a:lnTo>
                <a:lnTo>
                  <a:pt x="11844474" y="3762872"/>
                </a:lnTo>
                <a:lnTo>
                  <a:pt x="11844474" y="3494981"/>
                </a:lnTo>
                <a:lnTo>
                  <a:pt x="11244511" y="3494981"/>
                </a:lnTo>
                <a:lnTo>
                  <a:pt x="11244511" y="3255926"/>
                </a:lnTo>
                <a:lnTo>
                  <a:pt x="11890983" y="3255926"/>
                </a:lnTo>
                <a:lnTo>
                  <a:pt x="11890983" y="2988036"/>
                </a:lnTo>
                <a:close/>
                <a:moveTo>
                  <a:pt x="9515203" y="2988036"/>
                </a:moveTo>
                <a:lnTo>
                  <a:pt x="9515203" y="3255926"/>
                </a:lnTo>
                <a:lnTo>
                  <a:pt x="10171761" y="3255926"/>
                </a:lnTo>
                <a:lnTo>
                  <a:pt x="9481716" y="4113548"/>
                </a:lnTo>
                <a:lnTo>
                  <a:pt x="9481716" y="4373067"/>
                </a:lnTo>
                <a:lnTo>
                  <a:pt x="10645366" y="4373067"/>
                </a:lnTo>
                <a:lnTo>
                  <a:pt x="10645366" y="4105177"/>
                </a:lnTo>
                <a:lnTo>
                  <a:pt x="9918288" y="4105177"/>
                </a:lnTo>
                <a:lnTo>
                  <a:pt x="10608159" y="3252206"/>
                </a:lnTo>
                <a:lnTo>
                  <a:pt x="10608159" y="2988036"/>
                </a:lnTo>
                <a:close/>
                <a:moveTo>
                  <a:pt x="8455548" y="2988036"/>
                </a:moveTo>
                <a:lnTo>
                  <a:pt x="7943951" y="4373067"/>
                </a:lnTo>
                <a:lnTo>
                  <a:pt x="8303900" y="4373067"/>
                </a:lnTo>
                <a:lnTo>
                  <a:pt x="8400391" y="4093084"/>
                </a:lnTo>
                <a:lnTo>
                  <a:pt x="8912932" y="4093084"/>
                </a:lnTo>
                <a:lnTo>
                  <a:pt x="9009409" y="4373067"/>
                </a:lnTo>
                <a:lnTo>
                  <a:pt x="9378282" y="4373067"/>
                </a:lnTo>
                <a:lnTo>
                  <a:pt x="8866685" y="2988036"/>
                </a:lnTo>
                <a:close/>
                <a:moveTo>
                  <a:pt x="6507685" y="2988036"/>
                </a:moveTo>
                <a:lnTo>
                  <a:pt x="6507685" y="4373067"/>
                </a:lnTo>
                <a:lnTo>
                  <a:pt x="6864872" y="4373067"/>
                </a:lnTo>
                <a:lnTo>
                  <a:pt x="6864872" y="3762872"/>
                </a:lnTo>
                <a:lnTo>
                  <a:pt x="7392282" y="3762872"/>
                </a:lnTo>
                <a:lnTo>
                  <a:pt x="7392282" y="4373067"/>
                </a:lnTo>
                <a:lnTo>
                  <a:pt x="7749469" y="4373067"/>
                </a:lnTo>
                <a:lnTo>
                  <a:pt x="7749469" y="2988036"/>
                </a:lnTo>
                <a:lnTo>
                  <a:pt x="7392282" y="2988036"/>
                </a:lnTo>
                <a:lnTo>
                  <a:pt x="7392282" y="3494981"/>
                </a:lnTo>
                <a:lnTo>
                  <a:pt x="6864872" y="3494981"/>
                </a:lnTo>
                <a:lnTo>
                  <a:pt x="6864872" y="2988036"/>
                </a:lnTo>
                <a:close/>
                <a:moveTo>
                  <a:pt x="4926535" y="2988036"/>
                </a:moveTo>
                <a:lnTo>
                  <a:pt x="4926535" y="4373067"/>
                </a:lnTo>
                <a:lnTo>
                  <a:pt x="5414877" y="4373067"/>
                </a:lnTo>
                <a:cubicBezTo>
                  <a:pt x="5525257" y="4373067"/>
                  <a:pt x="5620756" y="4365006"/>
                  <a:pt x="5701371" y="4348883"/>
                </a:cubicBezTo>
                <a:cubicBezTo>
                  <a:pt x="5781986" y="4332760"/>
                  <a:pt x="5856091" y="4304234"/>
                  <a:pt x="5923683" y="4263306"/>
                </a:cubicBezTo>
                <a:cubicBezTo>
                  <a:pt x="6013600" y="4208736"/>
                  <a:pt x="6088014" y="4130446"/>
                  <a:pt x="6146925" y="4028437"/>
                </a:cubicBezTo>
                <a:cubicBezTo>
                  <a:pt x="6205837" y="3926428"/>
                  <a:pt x="6235292" y="3810931"/>
                  <a:pt x="6235292" y="3681947"/>
                </a:cubicBezTo>
                <a:cubicBezTo>
                  <a:pt x="6235292" y="3548001"/>
                  <a:pt x="6207852" y="3431574"/>
                  <a:pt x="6152971" y="3332666"/>
                </a:cubicBezTo>
                <a:cubicBezTo>
                  <a:pt x="6098091" y="3233757"/>
                  <a:pt x="6022901" y="3155157"/>
                  <a:pt x="5927404" y="3096866"/>
                </a:cubicBezTo>
                <a:cubicBezTo>
                  <a:pt x="5871593" y="3062139"/>
                  <a:pt x="5802760" y="3035320"/>
                  <a:pt x="5720905" y="3016406"/>
                </a:cubicBezTo>
                <a:cubicBezTo>
                  <a:pt x="5639050" y="2997492"/>
                  <a:pt x="5541691" y="2988036"/>
                  <a:pt x="5428830" y="2988036"/>
                </a:cubicBezTo>
                <a:close/>
                <a:moveTo>
                  <a:pt x="3807348" y="2988036"/>
                </a:moveTo>
                <a:lnTo>
                  <a:pt x="3295751" y="4373067"/>
                </a:lnTo>
                <a:lnTo>
                  <a:pt x="3655700" y="4373067"/>
                </a:lnTo>
                <a:lnTo>
                  <a:pt x="3752191" y="4093084"/>
                </a:lnTo>
                <a:lnTo>
                  <a:pt x="4264733" y="4093084"/>
                </a:lnTo>
                <a:lnTo>
                  <a:pt x="4361209" y="4373067"/>
                </a:lnTo>
                <a:lnTo>
                  <a:pt x="4730082" y="4373067"/>
                </a:lnTo>
                <a:lnTo>
                  <a:pt x="4218486" y="2988036"/>
                </a:lnTo>
                <a:close/>
                <a:moveTo>
                  <a:pt x="345010" y="2988036"/>
                </a:moveTo>
                <a:lnTo>
                  <a:pt x="345010" y="4373067"/>
                </a:lnTo>
                <a:lnTo>
                  <a:pt x="700337" y="4373067"/>
                </a:lnTo>
                <a:lnTo>
                  <a:pt x="700337" y="3865191"/>
                </a:lnTo>
                <a:lnTo>
                  <a:pt x="865821" y="3865191"/>
                </a:lnTo>
                <a:lnTo>
                  <a:pt x="1242615" y="4373067"/>
                </a:lnTo>
                <a:lnTo>
                  <a:pt x="1678882" y="4373067"/>
                </a:lnTo>
                <a:lnTo>
                  <a:pt x="1216585" y="3779615"/>
                </a:lnTo>
                <a:cubicBezTo>
                  <a:pt x="1304641" y="3736827"/>
                  <a:pt x="1372389" y="3683187"/>
                  <a:pt x="1419828" y="3618695"/>
                </a:cubicBezTo>
                <a:cubicBezTo>
                  <a:pt x="1467267" y="3554203"/>
                  <a:pt x="1490986" y="3470797"/>
                  <a:pt x="1490986" y="3368478"/>
                </a:cubicBezTo>
                <a:cubicBezTo>
                  <a:pt x="1490986" y="3294063"/>
                  <a:pt x="1475639" y="3232207"/>
                  <a:pt x="1444943" y="3182907"/>
                </a:cubicBezTo>
                <a:cubicBezTo>
                  <a:pt x="1414247" y="3133608"/>
                  <a:pt x="1372854" y="3093456"/>
                  <a:pt x="1320764" y="3062450"/>
                </a:cubicBezTo>
                <a:cubicBezTo>
                  <a:pt x="1269295" y="3031444"/>
                  <a:pt x="1214104" y="3011290"/>
                  <a:pt x="1155193" y="3001988"/>
                </a:cubicBezTo>
                <a:cubicBezTo>
                  <a:pt x="1096282" y="2992686"/>
                  <a:pt x="1025899" y="2988036"/>
                  <a:pt x="944043" y="2988036"/>
                </a:cubicBezTo>
                <a:close/>
                <a:moveTo>
                  <a:pt x="2463430" y="2959200"/>
                </a:moveTo>
                <a:cubicBezTo>
                  <a:pt x="2240807" y="2959200"/>
                  <a:pt x="2066244" y="3023847"/>
                  <a:pt x="1939741" y="3153142"/>
                </a:cubicBezTo>
                <a:cubicBezTo>
                  <a:pt x="1813237" y="3282436"/>
                  <a:pt x="1749985" y="3458394"/>
                  <a:pt x="1749985" y="3681016"/>
                </a:cubicBezTo>
                <a:cubicBezTo>
                  <a:pt x="1749985" y="3901778"/>
                  <a:pt x="1813237" y="4077116"/>
                  <a:pt x="1939741" y="4207031"/>
                </a:cubicBezTo>
                <a:cubicBezTo>
                  <a:pt x="2066244" y="4336945"/>
                  <a:pt x="2240807" y="4401903"/>
                  <a:pt x="2463430" y="4401903"/>
                </a:cubicBezTo>
                <a:cubicBezTo>
                  <a:pt x="2686672" y="4401903"/>
                  <a:pt x="2861545" y="4336945"/>
                  <a:pt x="2988049" y="4207031"/>
                </a:cubicBezTo>
                <a:cubicBezTo>
                  <a:pt x="3114552" y="4077116"/>
                  <a:pt x="3177805" y="3901778"/>
                  <a:pt x="3177805" y="3681016"/>
                </a:cubicBezTo>
                <a:cubicBezTo>
                  <a:pt x="3177805" y="3458394"/>
                  <a:pt x="3114243" y="3282436"/>
                  <a:pt x="2987119" y="3153142"/>
                </a:cubicBezTo>
                <a:cubicBezTo>
                  <a:pt x="2859995" y="3023847"/>
                  <a:pt x="2685432" y="2959200"/>
                  <a:pt x="2463430" y="2959200"/>
                </a:cubicBezTo>
                <a:close/>
                <a:moveTo>
                  <a:pt x="0" y="0"/>
                </a:moveTo>
                <a:lnTo>
                  <a:pt x="12192001" y="0"/>
                </a:lnTo>
                <a:lnTo>
                  <a:pt x="1219200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A1D25"/>
          </a:solidFill>
          <a:ln>
            <a:solidFill>
              <a:srgbClr val="1A1D2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!!logo">
            <a:extLst>
              <a:ext uri="{FF2B5EF4-FFF2-40B4-BE49-F238E27FC236}">
                <a16:creationId xmlns:a16="http://schemas.microsoft.com/office/drawing/2014/main" id="{6CB82F2B-DB5C-4D08-945A-5969445B97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4761" y="-817331"/>
            <a:ext cx="4725625" cy="47351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BC516AB-8D2D-4CB8-98E5-F959D0C0A751}"/>
              </a:ext>
            </a:extLst>
          </p:cNvPr>
          <p:cNvSpPr txBox="1"/>
          <p:nvPr/>
        </p:nvSpPr>
        <p:spPr>
          <a:xfrm>
            <a:off x="2489365" y="2105560"/>
            <a:ext cx="72132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Road Condition Monitoring</a:t>
            </a:r>
            <a:endParaRPr lang="en-US" sz="40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7107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AB44162-66E6-4125-8262-7473D0DB6578}"/>
              </a:ext>
            </a:extLst>
          </p:cNvPr>
          <p:cNvSpPr txBox="1"/>
          <p:nvPr/>
        </p:nvSpPr>
        <p:spPr>
          <a:xfrm>
            <a:off x="4178461" y="329717"/>
            <a:ext cx="3684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Нашият екип</a:t>
            </a:r>
            <a:endParaRPr lang="en-US" sz="3600" b="1" dirty="0">
              <a:solidFill>
                <a:schemeClr val="bg1"/>
              </a:solidFill>
              <a:effectLst>
                <a:glow>
                  <a:schemeClr val="bg1">
                    <a:alpha val="50000"/>
                  </a:schemeClr>
                </a:glo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6CB7A6A7-6C9F-40D0-8484-EC870361A7E3}"/>
              </a:ext>
            </a:extLst>
          </p:cNvPr>
          <p:cNvSpPr/>
          <p:nvPr/>
        </p:nvSpPr>
        <p:spPr>
          <a:xfrm>
            <a:off x="456727" y="1587029"/>
            <a:ext cx="3554963" cy="2765287"/>
          </a:xfrm>
          <a:prstGeom prst="roundRect">
            <a:avLst>
              <a:gd name="adj" fmla="val 21690"/>
            </a:avLst>
          </a:prstGeom>
          <a:solidFill>
            <a:schemeClr val="accent6">
              <a:lumMod val="75000"/>
            </a:schemeClr>
          </a:solidFill>
          <a:effectLst>
            <a:glow rad="190500">
              <a:schemeClr val="accent6">
                <a:lumMod val="75000"/>
                <a:alpha val="5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12700">
                  <a:schemeClr val="accent6">
                    <a:lumMod val="60000"/>
                    <a:lumOff val="40000"/>
                    <a:alpha val="40000"/>
                  </a:schemeClr>
                </a:glow>
              </a:effectLst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C4002AD-1173-4733-9ED1-19FD533BAD79}"/>
              </a:ext>
            </a:extLst>
          </p:cNvPr>
          <p:cNvSpPr/>
          <p:nvPr/>
        </p:nvSpPr>
        <p:spPr>
          <a:xfrm>
            <a:off x="4366110" y="1630100"/>
            <a:ext cx="3554963" cy="2749710"/>
          </a:xfrm>
          <a:prstGeom prst="roundRect">
            <a:avLst>
              <a:gd name="adj" fmla="val 23423"/>
            </a:avLst>
          </a:prstGeom>
          <a:solidFill>
            <a:schemeClr val="accent1"/>
          </a:solidFill>
          <a:effectLst>
            <a:glow rad="190500">
              <a:schemeClr val="accent1">
                <a:alpha val="5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190500">
                  <a:schemeClr val="accent1">
                    <a:alpha val="50000"/>
                  </a:schemeClr>
                </a:glow>
              </a:effectLst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40C7B9E-839C-4B24-B306-537FB4A5B525}"/>
              </a:ext>
            </a:extLst>
          </p:cNvPr>
          <p:cNvSpPr/>
          <p:nvPr/>
        </p:nvSpPr>
        <p:spPr>
          <a:xfrm>
            <a:off x="8285432" y="1615041"/>
            <a:ext cx="3554963" cy="2775461"/>
          </a:xfrm>
          <a:prstGeom prst="roundRect">
            <a:avLst>
              <a:gd name="adj" fmla="val 21254"/>
            </a:avLst>
          </a:prstGeom>
          <a:solidFill>
            <a:srgbClr val="C00000"/>
          </a:solidFill>
          <a:ln>
            <a:noFill/>
          </a:ln>
          <a:effectLst>
            <a:glow rad="190500">
              <a:srgbClr val="C00000">
                <a:alpha val="5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190500">
                  <a:srgbClr val="C00000">
                    <a:alpha val="50000"/>
                  </a:srgbClr>
                </a:glow>
              </a:effectLst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BF892486-8D3D-41C9-84FB-EE1E24D6E0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1" t="23488" r="30127" b="39977"/>
          <a:stretch>
            <a:fillRect/>
          </a:stretch>
        </p:blipFill>
        <p:spPr>
          <a:xfrm>
            <a:off x="481449" y="1592583"/>
            <a:ext cx="3554963" cy="2765287"/>
          </a:xfrm>
          <a:custGeom>
            <a:avLst/>
            <a:gdLst>
              <a:gd name="connsiteX0" fmla="*/ 599791 w 3554963"/>
              <a:gd name="connsiteY0" fmla="*/ 0 h 2765287"/>
              <a:gd name="connsiteX1" fmla="*/ 2955172 w 3554963"/>
              <a:gd name="connsiteY1" fmla="*/ 0 h 2765287"/>
              <a:gd name="connsiteX2" fmla="*/ 3554963 w 3554963"/>
              <a:gd name="connsiteY2" fmla="*/ 599791 h 2765287"/>
              <a:gd name="connsiteX3" fmla="*/ 3554963 w 3554963"/>
              <a:gd name="connsiteY3" fmla="*/ 2165496 h 2765287"/>
              <a:gd name="connsiteX4" fmla="*/ 2955172 w 3554963"/>
              <a:gd name="connsiteY4" fmla="*/ 2765287 h 2765287"/>
              <a:gd name="connsiteX5" fmla="*/ 599791 w 3554963"/>
              <a:gd name="connsiteY5" fmla="*/ 2765287 h 2765287"/>
              <a:gd name="connsiteX6" fmla="*/ 0 w 3554963"/>
              <a:gd name="connsiteY6" fmla="*/ 2165496 h 2765287"/>
              <a:gd name="connsiteX7" fmla="*/ 0 w 3554963"/>
              <a:gd name="connsiteY7" fmla="*/ 599791 h 2765287"/>
              <a:gd name="connsiteX8" fmla="*/ 599791 w 3554963"/>
              <a:gd name="connsiteY8" fmla="*/ 0 h 2765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4963" h="2765287">
                <a:moveTo>
                  <a:pt x="599791" y="0"/>
                </a:moveTo>
                <a:lnTo>
                  <a:pt x="2955172" y="0"/>
                </a:lnTo>
                <a:cubicBezTo>
                  <a:pt x="3286427" y="0"/>
                  <a:pt x="3554963" y="268536"/>
                  <a:pt x="3554963" y="599791"/>
                </a:cubicBezTo>
                <a:lnTo>
                  <a:pt x="3554963" y="2165496"/>
                </a:lnTo>
                <a:cubicBezTo>
                  <a:pt x="3554963" y="2496751"/>
                  <a:pt x="3286427" y="2765287"/>
                  <a:pt x="2955172" y="2765287"/>
                </a:cubicBezTo>
                <a:lnTo>
                  <a:pt x="599791" y="2765287"/>
                </a:lnTo>
                <a:cubicBezTo>
                  <a:pt x="268536" y="2765287"/>
                  <a:pt x="0" y="2496751"/>
                  <a:pt x="0" y="2165496"/>
                </a:cubicBezTo>
                <a:lnTo>
                  <a:pt x="0" y="599791"/>
                </a:lnTo>
                <a:cubicBezTo>
                  <a:pt x="0" y="268536"/>
                  <a:pt x="268536" y="0"/>
                  <a:pt x="599791" y="0"/>
                </a:cubicBezTo>
                <a:close/>
              </a:path>
            </a:pathLst>
          </a:cu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098D5DFF-F9C4-4AB7-9C6D-BF30CABEC2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3" t="2853" r="15251" b="56280"/>
          <a:stretch>
            <a:fillRect/>
          </a:stretch>
        </p:blipFill>
        <p:spPr>
          <a:xfrm>
            <a:off x="8272581" y="1614522"/>
            <a:ext cx="3554963" cy="2765287"/>
          </a:xfrm>
          <a:custGeom>
            <a:avLst/>
            <a:gdLst>
              <a:gd name="connsiteX0" fmla="*/ 599791 w 3554963"/>
              <a:gd name="connsiteY0" fmla="*/ 0 h 2765287"/>
              <a:gd name="connsiteX1" fmla="*/ 2955172 w 3554963"/>
              <a:gd name="connsiteY1" fmla="*/ 0 h 2765287"/>
              <a:gd name="connsiteX2" fmla="*/ 3554963 w 3554963"/>
              <a:gd name="connsiteY2" fmla="*/ 599791 h 2765287"/>
              <a:gd name="connsiteX3" fmla="*/ 3554963 w 3554963"/>
              <a:gd name="connsiteY3" fmla="*/ 2165496 h 2765287"/>
              <a:gd name="connsiteX4" fmla="*/ 2955172 w 3554963"/>
              <a:gd name="connsiteY4" fmla="*/ 2765287 h 2765287"/>
              <a:gd name="connsiteX5" fmla="*/ 599791 w 3554963"/>
              <a:gd name="connsiteY5" fmla="*/ 2765287 h 2765287"/>
              <a:gd name="connsiteX6" fmla="*/ 0 w 3554963"/>
              <a:gd name="connsiteY6" fmla="*/ 2165496 h 2765287"/>
              <a:gd name="connsiteX7" fmla="*/ 0 w 3554963"/>
              <a:gd name="connsiteY7" fmla="*/ 599791 h 2765287"/>
              <a:gd name="connsiteX8" fmla="*/ 599791 w 3554963"/>
              <a:gd name="connsiteY8" fmla="*/ 0 h 2765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4963" h="2765287">
                <a:moveTo>
                  <a:pt x="599791" y="0"/>
                </a:moveTo>
                <a:lnTo>
                  <a:pt x="2955172" y="0"/>
                </a:lnTo>
                <a:cubicBezTo>
                  <a:pt x="3286427" y="0"/>
                  <a:pt x="3554963" y="268536"/>
                  <a:pt x="3554963" y="599791"/>
                </a:cubicBezTo>
                <a:lnTo>
                  <a:pt x="3554963" y="2165496"/>
                </a:lnTo>
                <a:cubicBezTo>
                  <a:pt x="3554963" y="2496751"/>
                  <a:pt x="3286427" y="2765287"/>
                  <a:pt x="2955172" y="2765287"/>
                </a:cubicBezTo>
                <a:lnTo>
                  <a:pt x="599791" y="2765287"/>
                </a:lnTo>
                <a:cubicBezTo>
                  <a:pt x="268536" y="2765287"/>
                  <a:pt x="0" y="2496751"/>
                  <a:pt x="0" y="2165496"/>
                </a:cubicBezTo>
                <a:lnTo>
                  <a:pt x="0" y="599791"/>
                </a:lnTo>
                <a:cubicBezTo>
                  <a:pt x="0" y="268536"/>
                  <a:pt x="268536" y="0"/>
                  <a:pt x="599791" y="0"/>
                </a:cubicBezTo>
                <a:close/>
              </a:path>
            </a:pathLst>
          </a:cu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32F8982-5781-4A79-83A7-C0F695A47D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5" r="7215"/>
          <a:stretch>
            <a:fillRect/>
          </a:stretch>
        </p:blipFill>
        <p:spPr>
          <a:xfrm>
            <a:off x="4380127" y="1634613"/>
            <a:ext cx="3554963" cy="2762865"/>
          </a:xfrm>
          <a:custGeom>
            <a:avLst/>
            <a:gdLst>
              <a:gd name="connsiteX0" fmla="*/ 618208 w 3554963"/>
              <a:gd name="connsiteY0" fmla="*/ 0 h 2762865"/>
              <a:gd name="connsiteX1" fmla="*/ 2936755 w 3554963"/>
              <a:gd name="connsiteY1" fmla="*/ 0 h 2762865"/>
              <a:gd name="connsiteX2" fmla="*/ 3554963 w 3554963"/>
              <a:gd name="connsiteY2" fmla="*/ 618208 h 2762865"/>
              <a:gd name="connsiteX3" fmla="*/ 3554963 w 3554963"/>
              <a:gd name="connsiteY3" fmla="*/ 2147079 h 2762865"/>
              <a:gd name="connsiteX4" fmla="*/ 3061346 w 3554963"/>
              <a:gd name="connsiteY4" fmla="*/ 2752727 h 2762865"/>
              <a:gd name="connsiteX5" fmla="*/ 2960781 w 3554963"/>
              <a:gd name="connsiteY5" fmla="*/ 2762865 h 2762865"/>
              <a:gd name="connsiteX6" fmla="*/ 594183 w 3554963"/>
              <a:gd name="connsiteY6" fmla="*/ 2762865 h 2762865"/>
              <a:gd name="connsiteX7" fmla="*/ 493618 w 3554963"/>
              <a:gd name="connsiteY7" fmla="*/ 2752727 h 2762865"/>
              <a:gd name="connsiteX8" fmla="*/ 0 w 3554963"/>
              <a:gd name="connsiteY8" fmla="*/ 2147079 h 2762865"/>
              <a:gd name="connsiteX9" fmla="*/ 0 w 3554963"/>
              <a:gd name="connsiteY9" fmla="*/ 618208 h 2762865"/>
              <a:gd name="connsiteX10" fmla="*/ 618208 w 3554963"/>
              <a:gd name="connsiteY10" fmla="*/ 0 h 2762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554963" h="2762865">
                <a:moveTo>
                  <a:pt x="618208" y="0"/>
                </a:moveTo>
                <a:lnTo>
                  <a:pt x="2936755" y="0"/>
                </a:lnTo>
                <a:cubicBezTo>
                  <a:pt x="3278182" y="0"/>
                  <a:pt x="3554963" y="276781"/>
                  <a:pt x="3554963" y="618208"/>
                </a:cubicBezTo>
                <a:lnTo>
                  <a:pt x="3554963" y="2147079"/>
                </a:lnTo>
                <a:cubicBezTo>
                  <a:pt x="3554963" y="2445828"/>
                  <a:pt x="3343053" y="2695082"/>
                  <a:pt x="3061346" y="2752727"/>
                </a:cubicBezTo>
                <a:lnTo>
                  <a:pt x="2960781" y="2762865"/>
                </a:lnTo>
                <a:lnTo>
                  <a:pt x="594183" y="2762865"/>
                </a:lnTo>
                <a:lnTo>
                  <a:pt x="493618" y="2752727"/>
                </a:lnTo>
                <a:cubicBezTo>
                  <a:pt x="211911" y="2695082"/>
                  <a:pt x="0" y="2445828"/>
                  <a:pt x="0" y="2147079"/>
                </a:cubicBezTo>
                <a:lnTo>
                  <a:pt x="0" y="618208"/>
                </a:lnTo>
                <a:cubicBezTo>
                  <a:pt x="0" y="276781"/>
                  <a:pt x="276781" y="0"/>
                  <a:pt x="61820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51840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DC8E24C-2652-440F-B610-378615628ACC}"/>
              </a:ext>
            </a:extLst>
          </p:cNvPr>
          <p:cNvSpPr/>
          <p:nvPr/>
        </p:nvSpPr>
        <p:spPr>
          <a:xfrm>
            <a:off x="456727" y="1587029"/>
            <a:ext cx="3554963" cy="4047794"/>
          </a:xfrm>
          <a:prstGeom prst="roundRect">
            <a:avLst/>
          </a:prstGeom>
          <a:solidFill>
            <a:schemeClr val="accent6">
              <a:lumMod val="75000"/>
            </a:schemeClr>
          </a:solidFill>
          <a:effectLst>
            <a:glow rad="190500">
              <a:schemeClr val="accent6">
                <a:lumMod val="75000"/>
                <a:alpha val="5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12700">
                  <a:schemeClr val="accent6">
                    <a:lumMod val="60000"/>
                    <a:lumOff val="40000"/>
                    <a:alpha val="40000"/>
                  </a:schemeClr>
                </a:glo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B44162-66E6-4125-8262-7473D0DB6578}"/>
              </a:ext>
            </a:extLst>
          </p:cNvPr>
          <p:cNvSpPr txBox="1"/>
          <p:nvPr/>
        </p:nvSpPr>
        <p:spPr>
          <a:xfrm>
            <a:off x="4178461" y="329717"/>
            <a:ext cx="3684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Нашият екип</a:t>
            </a:r>
            <a:endParaRPr lang="en-US" sz="3600" b="1" dirty="0">
              <a:solidFill>
                <a:schemeClr val="bg1"/>
              </a:solidFill>
              <a:effectLst>
                <a:glow>
                  <a:schemeClr val="bg1">
                    <a:alpha val="50000"/>
                  </a:schemeClr>
                </a:glo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9A0FDE-6681-47DA-899B-80182669DE60}"/>
              </a:ext>
            </a:extLst>
          </p:cNvPr>
          <p:cNvSpPr txBox="1"/>
          <p:nvPr/>
        </p:nvSpPr>
        <p:spPr>
          <a:xfrm>
            <a:off x="1112853" y="4557863"/>
            <a:ext cx="2549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Крум Стефанов</a:t>
            </a:r>
            <a:endParaRPr lang="en-US" sz="2000" dirty="0">
              <a:solidFill>
                <a:schemeClr val="bg1"/>
              </a:solidFill>
              <a:effectLst>
                <a:glow>
                  <a:schemeClr val="bg1">
                    <a:alpha val="50000"/>
                  </a:schemeClr>
                </a:glo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9CF9475-28B7-4A6B-9631-F47F7E56E19F}"/>
              </a:ext>
            </a:extLst>
          </p:cNvPr>
          <p:cNvSpPr txBox="1"/>
          <p:nvPr/>
        </p:nvSpPr>
        <p:spPr>
          <a:xfrm flipH="1">
            <a:off x="1076514" y="4927066"/>
            <a:ext cx="2511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(Machine learning)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704AB0D-DADB-4D38-AF6E-F94CC6451EAD}"/>
              </a:ext>
            </a:extLst>
          </p:cNvPr>
          <p:cNvSpPr/>
          <p:nvPr/>
        </p:nvSpPr>
        <p:spPr>
          <a:xfrm>
            <a:off x="4366110" y="1630100"/>
            <a:ext cx="3554963" cy="4047794"/>
          </a:xfrm>
          <a:prstGeom prst="roundRect">
            <a:avLst/>
          </a:prstGeom>
          <a:solidFill>
            <a:schemeClr val="accent1"/>
          </a:solidFill>
          <a:effectLst>
            <a:glow rad="190500">
              <a:schemeClr val="accent1">
                <a:alpha val="5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190500">
                  <a:schemeClr val="accent1">
                    <a:alpha val="50000"/>
                  </a:schemeClr>
                </a:glow>
              </a:effectLst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7160F7-C593-411B-9A9D-01408B40397C}"/>
              </a:ext>
            </a:extLst>
          </p:cNvPr>
          <p:cNvSpPr txBox="1"/>
          <p:nvPr/>
        </p:nvSpPr>
        <p:spPr>
          <a:xfrm>
            <a:off x="5036384" y="4600934"/>
            <a:ext cx="2549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Никола Керезов</a:t>
            </a:r>
            <a:endParaRPr lang="en-US" sz="2000" dirty="0">
              <a:solidFill>
                <a:schemeClr val="bg1"/>
              </a:solidFill>
              <a:effectLst>
                <a:glow>
                  <a:schemeClr val="bg1">
                    <a:alpha val="50000"/>
                  </a:schemeClr>
                </a:glo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5440C4-3A4C-4FE2-8155-F2538B091CC6}"/>
              </a:ext>
            </a:extLst>
          </p:cNvPr>
          <p:cNvSpPr txBox="1"/>
          <p:nvPr/>
        </p:nvSpPr>
        <p:spPr>
          <a:xfrm flipH="1">
            <a:off x="5026224" y="4981934"/>
            <a:ext cx="2449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(Machine learning)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62DA93A-C46D-4DAB-9346-38A8D304F84B}"/>
              </a:ext>
            </a:extLst>
          </p:cNvPr>
          <p:cNvSpPr/>
          <p:nvPr/>
        </p:nvSpPr>
        <p:spPr>
          <a:xfrm>
            <a:off x="8285432" y="1676001"/>
            <a:ext cx="3554963" cy="4047794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glow rad="190500">
              <a:srgbClr val="C00000">
                <a:alpha val="5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190500">
                  <a:srgbClr val="C00000">
                    <a:alpha val="50000"/>
                  </a:srgbClr>
                </a:glow>
              </a:effectLst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ED88DE2-506A-4E18-9661-0834781DFD54}"/>
              </a:ext>
            </a:extLst>
          </p:cNvPr>
          <p:cNvSpPr txBox="1"/>
          <p:nvPr/>
        </p:nvSpPr>
        <p:spPr>
          <a:xfrm>
            <a:off x="8929460" y="4623685"/>
            <a:ext cx="29139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Симеон Ангелов</a:t>
            </a:r>
            <a:endParaRPr lang="en-US" sz="2000" dirty="0">
              <a:solidFill>
                <a:schemeClr val="bg1"/>
              </a:solidFill>
              <a:effectLst>
                <a:glow>
                  <a:schemeClr val="bg1">
                    <a:alpha val="50000"/>
                  </a:schemeClr>
                </a:glo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22D287-350F-481A-BC0B-C0EE673DE8D6}"/>
              </a:ext>
            </a:extLst>
          </p:cNvPr>
          <p:cNvSpPr txBox="1"/>
          <p:nvPr/>
        </p:nvSpPr>
        <p:spPr>
          <a:xfrm flipH="1">
            <a:off x="9409744" y="5004685"/>
            <a:ext cx="1879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(Frontend)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BD59CC9-616A-408B-8EF6-13A3C71F2C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1" t="23488" r="30127" b="39977"/>
          <a:stretch>
            <a:fillRect/>
          </a:stretch>
        </p:blipFill>
        <p:spPr>
          <a:xfrm>
            <a:off x="491609" y="1582423"/>
            <a:ext cx="3554963" cy="2765287"/>
          </a:xfrm>
          <a:custGeom>
            <a:avLst/>
            <a:gdLst>
              <a:gd name="connsiteX0" fmla="*/ 599791 w 3554963"/>
              <a:gd name="connsiteY0" fmla="*/ 0 h 2765287"/>
              <a:gd name="connsiteX1" fmla="*/ 2955172 w 3554963"/>
              <a:gd name="connsiteY1" fmla="*/ 0 h 2765287"/>
              <a:gd name="connsiteX2" fmla="*/ 3554963 w 3554963"/>
              <a:gd name="connsiteY2" fmla="*/ 599791 h 2765287"/>
              <a:gd name="connsiteX3" fmla="*/ 3554963 w 3554963"/>
              <a:gd name="connsiteY3" fmla="*/ 2165496 h 2765287"/>
              <a:gd name="connsiteX4" fmla="*/ 2955172 w 3554963"/>
              <a:gd name="connsiteY4" fmla="*/ 2765287 h 2765287"/>
              <a:gd name="connsiteX5" fmla="*/ 599791 w 3554963"/>
              <a:gd name="connsiteY5" fmla="*/ 2765287 h 2765287"/>
              <a:gd name="connsiteX6" fmla="*/ 0 w 3554963"/>
              <a:gd name="connsiteY6" fmla="*/ 2165496 h 2765287"/>
              <a:gd name="connsiteX7" fmla="*/ 0 w 3554963"/>
              <a:gd name="connsiteY7" fmla="*/ 599791 h 2765287"/>
              <a:gd name="connsiteX8" fmla="*/ 599791 w 3554963"/>
              <a:gd name="connsiteY8" fmla="*/ 0 h 2765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4963" h="2765287">
                <a:moveTo>
                  <a:pt x="599791" y="0"/>
                </a:moveTo>
                <a:lnTo>
                  <a:pt x="2955172" y="0"/>
                </a:lnTo>
                <a:cubicBezTo>
                  <a:pt x="3286427" y="0"/>
                  <a:pt x="3554963" y="268536"/>
                  <a:pt x="3554963" y="599791"/>
                </a:cubicBezTo>
                <a:lnTo>
                  <a:pt x="3554963" y="2165496"/>
                </a:lnTo>
                <a:cubicBezTo>
                  <a:pt x="3554963" y="2496751"/>
                  <a:pt x="3286427" y="2765287"/>
                  <a:pt x="2955172" y="2765287"/>
                </a:cubicBezTo>
                <a:lnTo>
                  <a:pt x="599791" y="2765287"/>
                </a:lnTo>
                <a:cubicBezTo>
                  <a:pt x="268536" y="2765287"/>
                  <a:pt x="0" y="2496751"/>
                  <a:pt x="0" y="2165496"/>
                </a:cubicBezTo>
                <a:lnTo>
                  <a:pt x="0" y="599791"/>
                </a:lnTo>
                <a:cubicBezTo>
                  <a:pt x="0" y="268536"/>
                  <a:pt x="268536" y="0"/>
                  <a:pt x="599791" y="0"/>
                </a:cubicBezTo>
                <a:close/>
              </a:path>
            </a:pathLst>
          </a:cu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8456020-CC0A-472C-8387-8FE6F4E9D1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3" t="2853" r="15251" b="56280"/>
          <a:stretch>
            <a:fillRect/>
          </a:stretch>
        </p:blipFill>
        <p:spPr>
          <a:xfrm>
            <a:off x="8292702" y="1676001"/>
            <a:ext cx="3554963" cy="2765287"/>
          </a:xfrm>
          <a:custGeom>
            <a:avLst/>
            <a:gdLst>
              <a:gd name="connsiteX0" fmla="*/ 599791 w 3554963"/>
              <a:gd name="connsiteY0" fmla="*/ 0 h 2765287"/>
              <a:gd name="connsiteX1" fmla="*/ 2955172 w 3554963"/>
              <a:gd name="connsiteY1" fmla="*/ 0 h 2765287"/>
              <a:gd name="connsiteX2" fmla="*/ 3554963 w 3554963"/>
              <a:gd name="connsiteY2" fmla="*/ 599791 h 2765287"/>
              <a:gd name="connsiteX3" fmla="*/ 3554963 w 3554963"/>
              <a:gd name="connsiteY3" fmla="*/ 2165496 h 2765287"/>
              <a:gd name="connsiteX4" fmla="*/ 2955172 w 3554963"/>
              <a:gd name="connsiteY4" fmla="*/ 2765287 h 2765287"/>
              <a:gd name="connsiteX5" fmla="*/ 599791 w 3554963"/>
              <a:gd name="connsiteY5" fmla="*/ 2765287 h 2765287"/>
              <a:gd name="connsiteX6" fmla="*/ 0 w 3554963"/>
              <a:gd name="connsiteY6" fmla="*/ 2165496 h 2765287"/>
              <a:gd name="connsiteX7" fmla="*/ 0 w 3554963"/>
              <a:gd name="connsiteY7" fmla="*/ 599791 h 2765287"/>
              <a:gd name="connsiteX8" fmla="*/ 599791 w 3554963"/>
              <a:gd name="connsiteY8" fmla="*/ 0 h 2765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4963" h="2765287">
                <a:moveTo>
                  <a:pt x="599791" y="0"/>
                </a:moveTo>
                <a:lnTo>
                  <a:pt x="2955172" y="0"/>
                </a:lnTo>
                <a:cubicBezTo>
                  <a:pt x="3286427" y="0"/>
                  <a:pt x="3554963" y="268536"/>
                  <a:pt x="3554963" y="599791"/>
                </a:cubicBezTo>
                <a:lnTo>
                  <a:pt x="3554963" y="2165496"/>
                </a:lnTo>
                <a:cubicBezTo>
                  <a:pt x="3554963" y="2496751"/>
                  <a:pt x="3286427" y="2765287"/>
                  <a:pt x="2955172" y="2765287"/>
                </a:cubicBezTo>
                <a:lnTo>
                  <a:pt x="599791" y="2765287"/>
                </a:lnTo>
                <a:cubicBezTo>
                  <a:pt x="268536" y="2765287"/>
                  <a:pt x="0" y="2496751"/>
                  <a:pt x="0" y="2165496"/>
                </a:cubicBezTo>
                <a:lnTo>
                  <a:pt x="0" y="599791"/>
                </a:lnTo>
                <a:cubicBezTo>
                  <a:pt x="0" y="268536"/>
                  <a:pt x="268536" y="0"/>
                  <a:pt x="599791" y="0"/>
                </a:cubicBezTo>
                <a:close/>
              </a:path>
            </a:pathLst>
          </a:cu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B22950B-4848-4017-9033-069E2DCC286A}"/>
              </a:ext>
            </a:extLst>
          </p:cNvPr>
          <p:cNvSpPr txBox="1"/>
          <p:nvPr/>
        </p:nvSpPr>
        <p:spPr>
          <a:xfrm>
            <a:off x="2162810" y="-2481085"/>
            <a:ext cx="7866380" cy="19389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bg-BG" sz="6000" b="1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Благодарим за вниманието!</a:t>
            </a:r>
            <a:endParaRPr lang="en-US" sz="6000" b="1" dirty="0">
              <a:solidFill>
                <a:schemeClr val="bg1"/>
              </a:solidFill>
              <a:effectLst>
                <a:glow>
                  <a:schemeClr val="bg1">
                    <a:alpha val="50000"/>
                  </a:schemeClr>
                </a:glo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21" name="!!logo">
            <a:extLst>
              <a:ext uri="{FF2B5EF4-FFF2-40B4-BE49-F238E27FC236}">
                <a16:creationId xmlns:a16="http://schemas.microsoft.com/office/drawing/2014/main" id="{44FB1F4D-A948-45A1-9581-46F8E39ECD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9576" y="2368879"/>
            <a:ext cx="6010275" cy="6010275"/>
          </a:xfrm>
          <a:prstGeom prst="rect">
            <a:avLst/>
          </a:prstGeom>
          <a:effectLst>
            <a:glow>
              <a:schemeClr val="bg1">
                <a:alpha val="20000"/>
              </a:schemeClr>
            </a:glo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F5CE67B-02F9-4970-8493-5661585ECC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5" r="7215"/>
          <a:stretch>
            <a:fillRect/>
          </a:stretch>
        </p:blipFill>
        <p:spPr>
          <a:xfrm>
            <a:off x="4368782" y="1623270"/>
            <a:ext cx="3554963" cy="2762865"/>
          </a:xfrm>
          <a:custGeom>
            <a:avLst/>
            <a:gdLst>
              <a:gd name="connsiteX0" fmla="*/ 618208 w 3554963"/>
              <a:gd name="connsiteY0" fmla="*/ 0 h 2762865"/>
              <a:gd name="connsiteX1" fmla="*/ 2936755 w 3554963"/>
              <a:gd name="connsiteY1" fmla="*/ 0 h 2762865"/>
              <a:gd name="connsiteX2" fmla="*/ 3554963 w 3554963"/>
              <a:gd name="connsiteY2" fmla="*/ 618208 h 2762865"/>
              <a:gd name="connsiteX3" fmla="*/ 3554963 w 3554963"/>
              <a:gd name="connsiteY3" fmla="*/ 2147079 h 2762865"/>
              <a:gd name="connsiteX4" fmla="*/ 3061346 w 3554963"/>
              <a:gd name="connsiteY4" fmla="*/ 2752727 h 2762865"/>
              <a:gd name="connsiteX5" fmla="*/ 2960781 w 3554963"/>
              <a:gd name="connsiteY5" fmla="*/ 2762865 h 2762865"/>
              <a:gd name="connsiteX6" fmla="*/ 594183 w 3554963"/>
              <a:gd name="connsiteY6" fmla="*/ 2762865 h 2762865"/>
              <a:gd name="connsiteX7" fmla="*/ 493618 w 3554963"/>
              <a:gd name="connsiteY7" fmla="*/ 2752727 h 2762865"/>
              <a:gd name="connsiteX8" fmla="*/ 0 w 3554963"/>
              <a:gd name="connsiteY8" fmla="*/ 2147079 h 2762865"/>
              <a:gd name="connsiteX9" fmla="*/ 0 w 3554963"/>
              <a:gd name="connsiteY9" fmla="*/ 618208 h 2762865"/>
              <a:gd name="connsiteX10" fmla="*/ 618208 w 3554963"/>
              <a:gd name="connsiteY10" fmla="*/ 0 h 2762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554963" h="2762865">
                <a:moveTo>
                  <a:pt x="618208" y="0"/>
                </a:moveTo>
                <a:lnTo>
                  <a:pt x="2936755" y="0"/>
                </a:lnTo>
                <a:cubicBezTo>
                  <a:pt x="3278182" y="0"/>
                  <a:pt x="3554963" y="276781"/>
                  <a:pt x="3554963" y="618208"/>
                </a:cubicBezTo>
                <a:lnTo>
                  <a:pt x="3554963" y="2147079"/>
                </a:lnTo>
                <a:cubicBezTo>
                  <a:pt x="3554963" y="2445828"/>
                  <a:pt x="3343053" y="2695082"/>
                  <a:pt x="3061346" y="2752727"/>
                </a:cubicBezTo>
                <a:lnTo>
                  <a:pt x="2960781" y="2762865"/>
                </a:lnTo>
                <a:lnTo>
                  <a:pt x="594183" y="2762865"/>
                </a:lnTo>
                <a:lnTo>
                  <a:pt x="493618" y="2752727"/>
                </a:lnTo>
                <a:cubicBezTo>
                  <a:pt x="211911" y="2695082"/>
                  <a:pt x="0" y="2445828"/>
                  <a:pt x="0" y="2147079"/>
                </a:cubicBezTo>
                <a:lnTo>
                  <a:pt x="0" y="618208"/>
                </a:lnTo>
                <a:cubicBezTo>
                  <a:pt x="0" y="276781"/>
                  <a:pt x="276781" y="0"/>
                  <a:pt x="61820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29232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DC8E24C-2652-440F-B610-378615628ACC}"/>
              </a:ext>
            </a:extLst>
          </p:cNvPr>
          <p:cNvSpPr/>
          <p:nvPr/>
        </p:nvSpPr>
        <p:spPr>
          <a:xfrm>
            <a:off x="456727" y="1587029"/>
            <a:ext cx="3554963" cy="2765287"/>
          </a:xfrm>
          <a:prstGeom prst="roundRect">
            <a:avLst>
              <a:gd name="adj" fmla="val 21690"/>
            </a:avLst>
          </a:prstGeom>
          <a:solidFill>
            <a:schemeClr val="accent6">
              <a:lumMod val="75000"/>
            </a:schemeClr>
          </a:solidFill>
          <a:effectLst>
            <a:glow rad="190500">
              <a:schemeClr val="accent6">
                <a:lumMod val="75000"/>
                <a:alpha val="5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12700">
                  <a:schemeClr val="accent6">
                    <a:lumMod val="60000"/>
                    <a:lumOff val="40000"/>
                    <a:alpha val="40000"/>
                  </a:schemeClr>
                </a:glo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B44162-66E6-4125-8262-7473D0DB6578}"/>
              </a:ext>
            </a:extLst>
          </p:cNvPr>
          <p:cNvSpPr txBox="1"/>
          <p:nvPr/>
        </p:nvSpPr>
        <p:spPr>
          <a:xfrm>
            <a:off x="4178461" y="329717"/>
            <a:ext cx="3684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Нашият екип</a:t>
            </a:r>
            <a:endParaRPr lang="en-US" sz="3600" b="1" dirty="0">
              <a:solidFill>
                <a:schemeClr val="bg1"/>
              </a:solidFill>
              <a:effectLst>
                <a:glow>
                  <a:schemeClr val="bg1">
                    <a:alpha val="50000"/>
                  </a:schemeClr>
                </a:glo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830BBBE-E22A-4559-BE07-D107DB8D87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" t="5958" b="7911"/>
          <a:stretch>
            <a:fillRect/>
          </a:stretch>
        </p:blipFill>
        <p:spPr>
          <a:xfrm>
            <a:off x="456726" y="1614524"/>
            <a:ext cx="3554963" cy="2765287"/>
          </a:xfrm>
          <a:custGeom>
            <a:avLst/>
            <a:gdLst>
              <a:gd name="connsiteX0" fmla="*/ 610188 w 3554963"/>
              <a:gd name="connsiteY0" fmla="*/ 0 h 2765287"/>
              <a:gd name="connsiteX1" fmla="*/ 2944775 w 3554963"/>
              <a:gd name="connsiteY1" fmla="*/ 0 h 2765287"/>
              <a:gd name="connsiteX2" fmla="*/ 3554963 w 3554963"/>
              <a:gd name="connsiteY2" fmla="*/ 610188 h 2765287"/>
              <a:gd name="connsiteX3" fmla="*/ 3554963 w 3554963"/>
              <a:gd name="connsiteY3" fmla="*/ 2155099 h 2765287"/>
              <a:gd name="connsiteX4" fmla="*/ 2944775 w 3554963"/>
              <a:gd name="connsiteY4" fmla="*/ 2765287 h 2765287"/>
              <a:gd name="connsiteX5" fmla="*/ 610188 w 3554963"/>
              <a:gd name="connsiteY5" fmla="*/ 2765287 h 2765287"/>
              <a:gd name="connsiteX6" fmla="*/ 0 w 3554963"/>
              <a:gd name="connsiteY6" fmla="*/ 2155099 h 2765287"/>
              <a:gd name="connsiteX7" fmla="*/ 0 w 3554963"/>
              <a:gd name="connsiteY7" fmla="*/ 610188 h 2765287"/>
              <a:gd name="connsiteX8" fmla="*/ 610188 w 3554963"/>
              <a:gd name="connsiteY8" fmla="*/ 0 h 2765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4963" h="2765287">
                <a:moveTo>
                  <a:pt x="610188" y="0"/>
                </a:moveTo>
                <a:lnTo>
                  <a:pt x="2944775" y="0"/>
                </a:lnTo>
                <a:cubicBezTo>
                  <a:pt x="3281773" y="0"/>
                  <a:pt x="3554963" y="273190"/>
                  <a:pt x="3554963" y="610188"/>
                </a:cubicBezTo>
                <a:lnTo>
                  <a:pt x="3554963" y="2155099"/>
                </a:lnTo>
                <a:cubicBezTo>
                  <a:pt x="3554963" y="2492097"/>
                  <a:pt x="3281773" y="2765287"/>
                  <a:pt x="2944775" y="2765287"/>
                </a:cubicBezTo>
                <a:lnTo>
                  <a:pt x="610188" y="2765287"/>
                </a:lnTo>
                <a:cubicBezTo>
                  <a:pt x="273190" y="2765287"/>
                  <a:pt x="0" y="2492097"/>
                  <a:pt x="0" y="2155099"/>
                </a:cubicBezTo>
                <a:lnTo>
                  <a:pt x="0" y="610188"/>
                </a:lnTo>
                <a:cubicBezTo>
                  <a:pt x="0" y="273190"/>
                  <a:pt x="273190" y="0"/>
                  <a:pt x="610188" y="0"/>
                </a:cubicBezTo>
                <a:close/>
              </a:path>
            </a:pathLst>
          </a:custGeom>
          <a:effectLst>
            <a:glow>
              <a:schemeClr val="accent1">
                <a:alpha val="40000"/>
              </a:schemeClr>
            </a:glow>
          </a:effectLst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704AB0D-DADB-4D38-AF6E-F94CC6451EAD}"/>
              </a:ext>
            </a:extLst>
          </p:cNvPr>
          <p:cNvSpPr/>
          <p:nvPr/>
        </p:nvSpPr>
        <p:spPr>
          <a:xfrm>
            <a:off x="4366110" y="1630100"/>
            <a:ext cx="3554963" cy="2749710"/>
          </a:xfrm>
          <a:prstGeom prst="roundRect">
            <a:avLst>
              <a:gd name="adj" fmla="val 23423"/>
            </a:avLst>
          </a:prstGeom>
          <a:solidFill>
            <a:schemeClr val="accent1"/>
          </a:solidFill>
          <a:effectLst>
            <a:glow rad="190500">
              <a:schemeClr val="accent1">
                <a:alpha val="5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190500">
                  <a:schemeClr val="accent1">
                    <a:alpha val="50000"/>
                  </a:schemeClr>
                </a:glow>
              </a:effectLst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62DA93A-C46D-4DAB-9346-38A8D304F84B}"/>
              </a:ext>
            </a:extLst>
          </p:cNvPr>
          <p:cNvSpPr/>
          <p:nvPr/>
        </p:nvSpPr>
        <p:spPr>
          <a:xfrm>
            <a:off x="8285432" y="1615041"/>
            <a:ext cx="3554963" cy="2775461"/>
          </a:xfrm>
          <a:prstGeom prst="roundRect">
            <a:avLst>
              <a:gd name="adj" fmla="val 21254"/>
            </a:avLst>
          </a:prstGeom>
          <a:solidFill>
            <a:srgbClr val="C00000"/>
          </a:solidFill>
          <a:ln>
            <a:noFill/>
          </a:ln>
          <a:effectLst>
            <a:glow rad="190500">
              <a:srgbClr val="C00000">
                <a:alpha val="5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190500">
                  <a:srgbClr val="C00000">
                    <a:alpha val="50000"/>
                  </a:srgbClr>
                </a:glow>
              </a:effectLst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AB586D2-8BC8-4766-92BF-902A260D7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0" t="22925" r="12957" b="15209"/>
          <a:stretch>
            <a:fillRect/>
          </a:stretch>
        </p:blipFill>
        <p:spPr>
          <a:xfrm>
            <a:off x="4376048" y="1614523"/>
            <a:ext cx="3554963" cy="2765287"/>
          </a:xfrm>
          <a:custGeom>
            <a:avLst/>
            <a:gdLst>
              <a:gd name="connsiteX0" fmla="*/ 599791 w 3554963"/>
              <a:gd name="connsiteY0" fmla="*/ 0 h 2765287"/>
              <a:gd name="connsiteX1" fmla="*/ 2955172 w 3554963"/>
              <a:gd name="connsiteY1" fmla="*/ 0 h 2765287"/>
              <a:gd name="connsiteX2" fmla="*/ 3554963 w 3554963"/>
              <a:gd name="connsiteY2" fmla="*/ 599791 h 2765287"/>
              <a:gd name="connsiteX3" fmla="*/ 3554963 w 3554963"/>
              <a:gd name="connsiteY3" fmla="*/ 2165496 h 2765287"/>
              <a:gd name="connsiteX4" fmla="*/ 2955172 w 3554963"/>
              <a:gd name="connsiteY4" fmla="*/ 2765287 h 2765287"/>
              <a:gd name="connsiteX5" fmla="*/ 599791 w 3554963"/>
              <a:gd name="connsiteY5" fmla="*/ 2765287 h 2765287"/>
              <a:gd name="connsiteX6" fmla="*/ 0 w 3554963"/>
              <a:gd name="connsiteY6" fmla="*/ 2165496 h 2765287"/>
              <a:gd name="connsiteX7" fmla="*/ 0 w 3554963"/>
              <a:gd name="connsiteY7" fmla="*/ 599791 h 2765287"/>
              <a:gd name="connsiteX8" fmla="*/ 599791 w 3554963"/>
              <a:gd name="connsiteY8" fmla="*/ 0 h 2765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4963" h="2765287">
                <a:moveTo>
                  <a:pt x="599791" y="0"/>
                </a:moveTo>
                <a:lnTo>
                  <a:pt x="2955172" y="0"/>
                </a:lnTo>
                <a:cubicBezTo>
                  <a:pt x="3286427" y="0"/>
                  <a:pt x="3554963" y="268536"/>
                  <a:pt x="3554963" y="599791"/>
                </a:cubicBezTo>
                <a:lnTo>
                  <a:pt x="3554963" y="2165496"/>
                </a:lnTo>
                <a:cubicBezTo>
                  <a:pt x="3554963" y="2496751"/>
                  <a:pt x="3286427" y="2765287"/>
                  <a:pt x="2955172" y="2765287"/>
                </a:cubicBezTo>
                <a:lnTo>
                  <a:pt x="599791" y="2765287"/>
                </a:lnTo>
                <a:cubicBezTo>
                  <a:pt x="268536" y="2765287"/>
                  <a:pt x="0" y="2496751"/>
                  <a:pt x="0" y="2165496"/>
                </a:cubicBezTo>
                <a:lnTo>
                  <a:pt x="0" y="599791"/>
                </a:lnTo>
                <a:cubicBezTo>
                  <a:pt x="0" y="268536"/>
                  <a:pt x="268536" y="0"/>
                  <a:pt x="599791" y="0"/>
                </a:cubicBezTo>
                <a:close/>
              </a:path>
            </a:pathLst>
          </a:cu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EE98641-759C-4300-B83D-2FA36DCD2E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33" t="22300" r="21130" b="42907"/>
          <a:stretch>
            <a:fillRect/>
          </a:stretch>
        </p:blipFill>
        <p:spPr>
          <a:xfrm>
            <a:off x="8289351" y="1625215"/>
            <a:ext cx="3554963" cy="2765287"/>
          </a:xfrm>
          <a:custGeom>
            <a:avLst/>
            <a:gdLst>
              <a:gd name="connsiteX0" fmla="*/ 599791 w 3554963"/>
              <a:gd name="connsiteY0" fmla="*/ 0 h 2765287"/>
              <a:gd name="connsiteX1" fmla="*/ 2955172 w 3554963"/>
              <a:gd name="connsiteY1" fmla="*/ 0 h 2765287"/>
              <a:gd name="connsiteX2" fmla="*/ 3554963 w 3554963"/>
              <a:gd name="connsiteY2" fmla="*/ 599791 h 2765287"/>
              <a:gd name="connsiteX3" fmla="*/ 3554963 w 3554963"/>
              <a:gd name="connsiteY3" fmla="*/ 2165496 h 2765287"/>
              <a:gd name="connsiteX4" fmla="*/ 2955172 w 3554963"/>
              <a:gd name="connsiteY4" fmla="*/ 2765287 h 2765287"/>
              <a:gd name="connsiteX5" fmla="*/ 599791 w 3554963"/>
              <a:gd name="connsiteY5" fmla="*/ 2765287 h 2765287"/>
              <a:gd name="connsiteX6" fmla="*/ 0 w 3554963"/>
              <a:gd name="connsiteY6" fmla="*/ 2165496 h 2765287"/>
              <a:gd name="connsiteX7" fmla="*/ 0 w 3554963"/>
              <a:gd name="connsiteY7" fmla="*/ 599791 h 2765287"/>
              <a:gd name="connsiteX8" fmla="*/ 599791 w 3554963"/>
              <a:gd name="connsiteY8" fmla="*/ 0 h 2765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4963" h="2765287">
                <a:moveTo>
                  <a:pt x="599791" y="0"/>
                </a:moveTo>
                <a:lnTo>
                  <a:pt x="2955172" y="0"/>
                </a:lnTo>
                <a:cubicBezTo>
                  <a:pt x="3286427" y="0"/>
                  <a:pt x="3554963" y="268536"/>
                  <a:pt x="3554963" y="599791"/>
                </a:cubicBezTo>
                <a:lnTo>
                  <a:pt x="3554963" y="2165496"/>
                </a:lnTo>
                <a:cubicBezTo>
                  <a:pt x="3554963" y="2496751"/>
                  <a:pt x="3286427" y="2765287"/>
                  <a:pt x="2955172" y="2765287"/>
                </a:cubicBezTo>
                <a:lnTo>
                  <a:pt x="599791" y="2765287"/>
                </a:lnTo>
                <a:cubicBezTo>
                  <a:pt x="268536" y="2765287"/>
                  <a:pt x="0" y="2496751"/>
                  <a:pt x="0" y="2165496"/>
                </a:cubicBezTo>
                <a:lnTo>
                  <a:pt x="0" y="599791"/>
                </a:lnTo>
                <a:cubicBezTo>
                  <a:pt x="0" y="268536"/>
                  <a:pt x="268536" y="0"/>
                  <a:pt x="599791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35150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DC8E24C-2652-440F-B610-378615628ACC}"/>
              </a:ext>
            </a:extLst>
          </p:cNvPr>
          <p:cNvSpPr/>
          <p:nvPr/>
        </p:nvSpPr>
        <p:spPr>
          <a:xfrm>
            <a:off x="456727" y="1587029"/>
            <a:ext cx="3554963" cy="4047794"/>
          </a:xfrm>
          <a:prstGeom prst="roundRect">
            <a:avLst/>
          </a:prstGeom>
          <a:solidFill>
            <a:schemeClr val="accent6">
              <a:lumMod val="75000"/>
            </a:schemeClr>
          </a:solidFill>
          <a:effectLst>
            <a:glow rad="190500">
              <a:schemeClr val="accent6">
                <a:lumMod val="75000"/>
                <a:alpha val="5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12700">
                  <a:schemeClr val="accent6">
                    <a:lumMod val="60000"/>
                    <a:lumOff val="40000"/>
                    <a:alpha val="40000"/>
                  </a:schemeClr>
                </a:glo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B44162-66E6-4125-8262-7473D0DB6578}"/>
              </a:ext>
            </a:extLst>
          </p:cNvPr>
          <p:cNvSpPr txBox="1"/>
          <p:nvPr/>
        </p:nvSpPr>
        <p:spPr>
          <a:xfrm>
            <a:off x="4178461" y="329717"/>
            <a:ext cx="3684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Нашият екип</a:t>
            </a:r>
            <a:endParaRPr lang="en-US" sz="3600" b="1" dirty="0">
              <a:solidFill>
                <a:schemeClr val="bg1"/>
              </a:solidFill>
              <a:effectLst>
                <a:glow>
                  <a:schemeClr val="bg1">
                    <a:alpha val="50000"/>
                  </a:schemeClr>
                </a:glo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830BBBE-E22A-4559-BE07-D107DB8D87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" t="5958" b="7911"/>
          <a:stretch>
            <a:fillRect/>
          </a:stretch>
        </p:blipFill>
        <p:spPr>
          <a:xfrm>
            <a:off x="456726" y="1614524"/>
            <a:ext cx="3554963" cy="2765287"/>
          </a:xfrm>
          <a:custGeom>
            <a:avLst/>
            <a:gdLst>
              <a:gd name="connsiteX0" fmla="*/ 610188 w 3554963"/>
              <a:gd name="connsiteY0" fmla="*/ 0 h 2765287"/>
              <a:gd name="connsiteX1" fmla="*/ 2944775 w 3554963"/>
              <a:gd name="connsiteY1" fmla="*/ 0 h 2765287"/>
              <a:gd name="connsiteX2" fmla="*/ 3554963 w 3554963"/>
              <a:gd name="connsiteY2" fmla="*/ 610188 h 2765287"/>
              <a:gd name="connsiteX3" fmla="*/ 3554963 w 3554963"/>
              <a:gd name="connsiteY3" fmla="*/ 2155099 h 2765287"/>
              <a:gd name="connsiteX4" fmla="*/ 2944775 w 3554963"/>
              <a:gd name="connsiteY4" fmla="*/ 2765287 h 2765287"/>
              <a:gd name="connsiteX5" fmla="*/ 610188 w 3554963"/>
              <a:gd name="connsiteY5" fmla="*/ 2765287 h 2765287"/>
              <a:gd name="connsiteX6" fmla="*/ 0 w 3554963"/>
              <a:gd name="connsiteY6" fmla="*/ 2155099 h 2765287"/>
              <a:gd name="connsiteX7" fmla="*/ 0 w 3554963"/>
              <a:gd name="connsiteY7" fmla="*/ 610188 h 2765287"/>
              <a:gd name="connsiteX8" fmla="*/ 610188 w 3554963"/>
              <a:gd name="connsiteY8" fmla="*/ 0 h 2765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4963" h="2765287">
                <a:moveTo>
                  <a:pt x="610188" y="0"/>
                </a:moveTo>
                <a:lnTo>
                  <a:pt x="2944775" y="0"/>
                </a:lnTo>
                <a:cubicBezTo>
                  <a:pt x="3281773" y="0"/>
                  <a:pt x="3554963" y="273190"/>
                  <a:pt x="3554963" y="610188"/>
                </a:cubicBezTo>
                <a:lnTo>
                  <a:pt x="3554963" y="2155099"/>
                </a:lnTo>
                <a:cubicBezTo>
                  <a:pt x="3554963" y="2492097"/>
                  <a:pt x="3281773" y="2765287"/>
                  <a:pt x="2944775" y="2765287"/>
                </a:cubicBezTo>
                <a:lnTo>
                  <a:pt x="610188" y="2765287"/>
                </a:lnTo>
                <a:cubicBezTo>
                  <a:pt x="273190" y="2765287"/>
                  <a:pt x="0" y="2492097"/>
                  <a:pt x="0" y="2155099"/>
                </a:cubicBezTo>
                <a:lnTo>
                  <a:pt x="0" y="610188"/>
                </a:lnTo>
                <a:cubicBezTo>
                  <a:pt x="0" y="273190"/>
                  <a:pt x="273190" y="0"/>
                  <a:pt x="610188" y="0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9A0FDE-6681-47DA-899B-80182669DE60}"/>
              </a:ext>
            </a:extLst>
          </p:cNvPr>
          <p:cNvSpPr txBox="1"/>
          <p:nvPr/>
        </p:nvSpPr>
        <p:spPr>
          <a:xfrm>
            <a:off x="1112853" y="4557863"/>
            <a:ext cx="2549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A</a:t>
            </a:r>
            <a:r>
              <a:rPr lang="bg-BG" sz="2000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леко Георгиев</a:t>
            </a:r>
            <a:endParaRPr lang="en-US" sz="2000" dirty="0">
              <a:solidFill>
                <a:schemeClr val="bg1"/>
              </a:solidFill>
              <a:effectLst>
                <a:glow>
                  <a:schemeClr val="bg1">
                    <a:alpha val="50000"/>
                  </a:schemeClr>
                </a:glo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9CF9475-28B7-4A6B-9631-F47F7E56E19F}"/>
              </a:ext>
            </a:extLst>
          </p:cNvPr>
          <p:cNvSpPr txBox="1"/>
          <p:nvPr/>
        </p:nvSpPr>
        <p:spPr>
          <a:xfrm flipH="1">
            <a:off x="1534739" y="4938863"/>
            <a:ext cx="1879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(Backend)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704AB0D-DADB-4D38-AF6E-F94CC6451EAD}"/>
              </a:ext>
            </a:extLst>
          </p:cNvPr>
          <p:cNvSpPr/>
          <p:nvPr/>
        </p:nvSpPr>
        <p:spPr>
          <a:xfrm>
            <a:off x="4366110" y="1630100"/>
            <a:ext cx="3554963" cy="4047794"/>
          </a:xfrm>
          <a:prstGeom prst="roundRect">
            <a:avLst/>
          </a:prstGeom>
          <a:solidFill>
            <a:schemeClr val="accent1"/>
          </a:solidFill>
          <a:effectLst>
            <a:glow rad="190500">
              <a:schemeClr val="accent1">
                <a:alpha val="5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190500">
                  <a:schemeClr val="accent1">
                    <a:alpha val="50000"/>
                  </a:schemeClr>
                </a:glow>
              </a:effectLst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7160F7-C593-411B-9A9D-01408B40397C}"/>
              </a:ext>
            </a:extLst>
          </p:cNvPr>
          <p:cNvSpPr txBox="1"/>
          <p:nvPr/>
        </p:nvSpPr>
        <p:spPr>
          <a:xfrm>
            <a:off x="5137984" y="4600934"/>
            <a:ext cx="2549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Мартин Дацев</a:t>
            </a:r>
            <a:endParaRPr lang="en-US" sz="2000" dirty="0">
              <a:solidFill>
                <a:schemeClr val="bg1"/>
              </a:solidFill>
              <a:effectLst>
                <a:glow>
                  <a:schemeClr val="bg1">
                    <a:alpha val="50000"/>
                  </a:schemeClr>
                </a:glo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5440C4-3A4C-4FE2-8155-F2538B091CC6}"/>
              </a:ext>
            </a:extLst>
          </p:cNvPr>
          <p:cNvSpPr txBox="1"/>
          <p:nvPr/>
        </p:nvSpPr>
        <p:spPr>
          <a:xfrm flipH="1">
            <a:off x="5606167" y="4981934"/>
            <a:ext cx="1879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(</a:t>
            </a:r>
            <a:r>
              <a:rPr lang="bg-BG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Ментор</a:t>
            </a:r>
            <a:r>
              <a:rPr lang="en-US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)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62DA93A-C46D-4DAB-9346-38A8D304F84B}"/>
              </a:ext>
            </a:extLst>
          </p:cNvPr>
          <p:cNvSpPr/>
          <p:nvPr/>
        </p:nvSpPr>
        <p:spPr>
          <a:xfrm>
            <a:off x="8285432" y="1676001"/>
            <a:ext cx="3554963" cy="4047794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glow rad="190500">
              <a:srgbClr val="C00000">
                <a:alpha val="5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190500">
                  <a:srgbClr val="C00000">
                    <a:alpha val="50000"/>
                  </a:srgbClr>
                </a:glow>
              </a:effectLst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ED88DE2-506A-4E18-9661-0834781DFD54}"/>
              </a:ext>
            </a:extLst>
          </p:cNvPr>
          <p:cNvSpPr txBox="1"/>
          <p:nvPr/>
        </p:nvSpPr>
        <p:spPr>
          <a:xfrm>
            <a:off x="8716100" y="4623685"/>
            <a:ext cx="29139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Кристиян Богданов</a:t>
            </a:r>
            <a:endParaRPr lang="en-US" sz="2000" dirty="0">
              <a:solidFill>
                <a:schemeClr val="bg1"/>
              </a:solidFill>
              <a:effectLst>
                <a:glow>
                  <a:schemeClr val="bg1">
                    <a:alpha val="50000"/>
                  </a:schemeClr>
                </a:glo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22D287-350F-481A-BC0B-C0EE673DE8D6}"/>
              </a:ext>
            </a:extLst>
          </p:cNvPr>
          <p:cNvSpPr txBox="1"/>
          <p:nvPr/>
        </p:nvSpPr>
        <p:spPr>
          <a:xfrm flipH="1">
            <a:off x="9409744" y="5004685"/>
            <a:ext cx="1879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(Frontend)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AB586D2-8BC8-4766-92BF-902A260D7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0" t="22925" r="12957" b="15209"/>
          <a:stretch>
            <a:fillRect/>
          </a:stretch>
        </p:blipFill>
        <p:spPr>
          <a:xfrm>
            <a:off x="4376048" y="1614523"/>
            <a:ext cx="3554963" cy="2765287"/>
          </a:xfrm>
          <a:custGeom>
            <a:avLst/>
            <a:gdLst>
              <a:gd name="connsiteX0" fmla="*/ 599791 w 3554963"/>
              <a:gd name="connsiteY0" fmla="*/ 0 h 2765287"/>
              <a:gd name="connsiteX1" fmla="*/ 2955172 w 3554963"/>
              <a:gd name="connsiteY1" fmla="*/ 0 h 2765287"/>
              <a:gd name="connsiteX2" fmla="*/ 3554963 w 3554963"/>
              <a:gd name="connsiteY2" fmla="*/ 599791 h 2765287"/>
              <a:gd name="connsiteX3" fmla="*/ 3554963 w 3554963"/>
              <a:gd name="connsiteY3" fmla="*/ 2165496 h 2765287"/>
              <a:gd name="connsiteX4" fmla="*/ 2955172 w 3554963"/>
              <a:gd name="connsiteY4" fmla="*/ 2765287 h 2765287"/>
              <a:gd name="connsiteX5" fmla="*/ 599791 w 3554963"/>
              <a:gd name="connsiteY5" fmla="*/ 2765287 h 2765287"/>
              <a:gd name="connsiteX6" fmla="*/ 0 w 3554963"/>
              <a:gd name="connsiteY6" fmla="*/ 2165496 h 2765287"/>
              <a:gd name="connsiteX7" fmla="*/ 0 w 3554963"/>
              <a:gd name="connsiteY7" fmla="*/ 599791 h 2765287"/>
              <a:gd name="connsiteX8" fmla="*/ 599791 w 3554963"/>
              <a:gd name="connsiteY8" fmla="*/ 0 h 2765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4963" h="2765287">
                <a:moveTo>
                  <a:pt x="599791" y="0"/>
                </a:moveTo>
                <a:lnTo>
                  <a:pt x="2955172" y="0"/>
                </a:lnTo>
                <a:cubicBezTo>
                  <a:pt x="3286427" y="0"/>
                  <a:pt x="3554963" y="268536"/>
                  <a:pt x="3554963" y="599791"/>
                </a:cubicBezTo>
                <a:lnTo>
                  <a:pt x="3554963" y="2165496"/>
                </a:lnTo>
                <a:cubicBezTo>
                  <a:pt x="3554963" y="2496751"/>
                  <a:pt x="3286427" y="2765287"/>
                  <a:pt x="2955172" y="2765287"/>
                </a:cubicBezTo>
                <a:lnTo>
                  <a:pt x="599791" y="2765287"/>
                </a:lnTo>
                <a:cubicBezTo>
                  <a:pt x="268536" y="2765287"/>
                  <a:pt x="0" y="2496751"/>
                  <a:pt x="0" y="2165496"/>
                </a:cubicBezTo>
                <a:lnTo>
                  <a:pt x="0" y="599791"/>
                </a:lnTo>
                <a:cubicBezTo>
                  <a:pt x="0" y="268536"/>
                  <a:pt x="268536" y="0"/>
                  <a:pt x="599791" y="0"/>
                </a:cubicBezTo>
                <a:close/>
              </a:path>
            </a:pathLst>
          </a:cu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EE98641-759C-4300-B83D-2FA36DCD2E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33" t="22300" r="21130" b="42907"/>
          <a:stretch>
            <a:fillRect/>
          </a:stretch>
        </p:blipFill>
        <p:spPr>
          <a:xfrm>
            <a:off x="8300926" y="1686175"/>
            <a:ext cx="3554963" cy="2765287"/>
          </a:xfrm>
          <a:custGeom>
            <a:avLst/>
            <a:gdLst>
              <a:gd name="connsiteX0" fmla="*/ 599791 w 3554963"/>
              <a:gd name="connsiteY0" fmla="*/ 0 h 2765287"/>
              <a:gd name="connsiteX1" fmla="*/ 2955172 w 3554963"/>
              <a:gd name="connsiteY1" fmla="*/ 0 h 2765287"/>
              <a:gd name="connsiteX2" fmla="*/ 3554963 w 3554963"/>
              <a:gd name="connsiteY2" fmla="*/ 599791 h 2765287"/>
              <a:gd name="connsiteX3" fmla="*/ 3554963 w 3554963"/>
              <a:gd name="connsiteY3" fmla="*/ 2165496 h 2765287"/>
              <a:gd name="connsiteX4" fmla="*/ 2955172 w 3554963"/>
              <a:gd name="connsiteY4" fmla="*/ 2765287 h 2765287"/>
              <a:gd name="connsiteX5" fmla="*/ 599791 w 3554963"/>
              <a:gd name="connsiteY5" fmla="*/ 2765287 h 2765287"/>
              <a:gd name="connsiteX6" fmla="*/ 0 w 3554963"/>
              <a:gd name="connsiteY6" fmla="*/ 2165496 h 2765287"/>
              <a:gd name="connsiteX7" fmla="*/ 0 w 3554963"/>
              <a:gd name="connsiteY7" fmla="*/ 599791 h 2765287"/>
              <a:gd name="connsiteX8" fmla="*/ 599791 w 3554963"/>
              <a:gd name="connsiteY8" fmla="*/ 0 h 2765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4963" h="2765287">
                <a:moveTo>
                  <a:pt x="599791" y="0"/>
                </a:moveTo>
                <a:lnTo>
                  <a:pt x="2955172" y="0"/>
                </a:lnTo>
                <a:cubicBezTo>
                  <a:pt x="3286427" y="0"/>
                  <a:pt x="3554963" y="268536"/>
                  <a:pt x="3554963" y="599791"/>
                </a:cubicBezTo>
                <a:lnTo>
                  <a:pt x="3554963" y="2165496"/>
                </a:lnTo>
                <a:cubicBezTo>
                  <a:pt x="3554963" y="2496751"/>
                  <a:pt x="3286427" y="2765287"/>
                  <a:pt x="2955172" y="2765287"/>
                </a:cubicBezTo>
                <a:lnTo>
                  <a:pt x="599791" y="2765287"/>
                </a:lnTo>
                <a:cubicBezTo>
                  <a:pt x="268536" y="2765287"/>
                  <a:pt x="0" y="2496751"/>
                  <a:pt x="0" y="2165496"/>
                </a:cubicBezTo>
                <a:lnTo>
                  <a:pt x="0" y="599791"/>
                </a:lnTo>
                <a:cubicBezTo>
                  <a:pt x="0" y="268536"/>
                  <a:pt x="268536" y="0"/>
                  <a:pt x="599791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16693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29F70257-88C6-431F-94D7-36A4C070C1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775630" y="1565089"/>
            <a:ext cx="4600520" cy="6130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2A1FF87-1069-4241-89CD-B8F320439E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997" y="137477"/>
            <a:ext cx="5495925" cy="412432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14EF5D5-F005-4E47-8558-1D8A14AA5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94080" y="-916396"/>
            <a:ext cx="6990080" cy="8690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Screen_Recording_20230311_024424_Gallery">
            <a:hlinkClick r:id="" action="ppaction://media"/>
            <a:extLst>
              <a:ext uri="{FF2B5EF4-FFF2-40B4-BE49-F238E27FC236}">
                <a16:creationId xmlns:a16="http://schemas.microsoft.com/office/drawing/2014/main" id="{DE622E26-F108-4DD7-8C89-E68CB493912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323012" y="442452"/>
            <a:ext cx="2598420" cy="5899928"/>
          </a:xfrm>
          <a:prstGeom prst="roundRect">
            <a:avLst>
              <a:gd name="adj" fmla="val 6980"/>
            </a:avLst>
          </a:prstGeom>
        </p:spPr>
      </p:pic>
    </p:spTree>
    <p:extLst>
      <p:ext uri="{BB962C8B-B14F-4D97-AF65-F5344CB8AC3E}">
        <p14:creationId xmlns:p14="http://schemas.microsoft.com/office/powerpoint/2010/main" val="39913043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4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16D240-A6A0-42ED-AFE7-BC136B1E33A9}"/>
              </a:ext>
            </a:extLst>
          </p:cNvPr>
          <p:cNvSpPr txBox="1"/>
          <p:nvPr/>
        </p:nvSpPr>
        <p:spPr>
          <a:xfrm>
            <a:off x="2153920" y="2644170"/>
            <a:ext cx="78841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21735993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A9511B1-4517-47BE-B76A-967FB21B198F}"/>
              </a:ext>
            </a:extLst>
          </p:cNvPr>
          <p:cNvSpPr txBox="1"/>
          <p:nvPr/>
        </p:nvSpPr>
        <p:spPr>
          <a:xfrm>
            <a:off x="2162810" y="2161253"/>
            <a:ext cx="7866380" cy="19389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bg-BG" sz="6000" b="1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Благодарим за вниманието!</a:t>
            </a:r>
            <a:endParaRPr lang="en-US" sz="6000" b="1" dirty="0">
              <a:solidFill>
                <a:schemeClr val="bg1"/>
              </a:solidFill>
              <a:effectLst>
                <a:glow>
                  <a:schemeClr val="bg1">
                    <a:alpha val="50000"/>
                  </a:schemeClr>
                </a:glo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9" name="!!logo">
            <a:extLst>
              <a:ext uri="{FF2B5EF4-FFF2-40B4-BE49-F238E27FC236}">
                <a16:creationId xmlns:a16="http://schemas.microsoft.com/office/drawing/2014/main" id="{4388B982-13BD-411F-A6AE-7912DB0A1C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9818" y="2317784"/>
            <a:ext cx="6010275" cy="6010275"/>
          </a:xfrm>
          <a:prstGeom prst="rect">
            <a:avLst/>
          </a:prstGeom>
          <a:effectLst>
            <a:glow>
              <a:schemeClr val="bg1">
                <a:alpha val="2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217481928"/>
      </p:ext>
    </p:extLst>
  </p:cSld>
  <p:clrMapOvr>
    <a:masterClrMapping/>
  </p:clrMapOvr>
  <p:transition spd="slow">
    <p:cover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A9511B1-4517-47BE-B76A-967FB21B198F}"/>
              </a:ext>
            </a:extLst>
          </p:cNvPr>
          <p:cNvSpPr txBox="1"/>
          <p:nvPr/>
        </p:nvSpPr>
        <p:spPr>
          <a:xfrm>
            <a:off x="2162810" y="2161253"/>
            <a:ext cx="7866380" cy="19389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bg-BG" sz="6000" b="1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Благодарим за вниманието!</a:t>
            </a:r>
            <a:endParaRPr lang="en-US" sz="6000" b="1" dirty="0">
              <a:solidFill>
                <a:schemeClr val="bg1"/>
              </a:solidFill>
              <a:effectLst>
                <a:glow>
                  <a:schemeClr val="bg1">
                    <a:alpha val="50000"/>
                  </a:schemeClr>
                </a:glo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9" name="!!logo">
            <a:extLst>
              <a:ext uri="{FF2B5EF4-FFF2-40B4-BE49-F238E27FC236}">
                <a16:creationId xmlns:a16="http://schemas.microsoft.com/office/drawing/2014/main" id="{4388B982-13BD-411F-A6AE-7912DB0A1C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9818" y="2317784"/>
            <a:ext cx="6010275" cy="6010275"/>
          </a:xfrm>
          <a:prstGeom prst="rect">
            <a:avLst/>
          </a:prstGeom>
          <a:effectLst>
            <a:glow>
              <a:schemeClr val="bg1">
                <a:alpha val="2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362054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A9511B1-4517-47BE-B76A-967FB21B198F}"/>
              </a:ext>
            </a:extLst>
          </p:cNvPr>
          <p:cNvSpPr txBox="1"/>
          <p:nvPr/>
        </p:nvSpPr>
        <p:spPr>
          <a:xfrm>
            <a:off x="2162810" y="1809952"/>
            <a:ext cx="7866380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bg-BG" sz="6000" b="1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Въпроси?</a:t>
            </a:r>
            <a:endParaRPr lang="en-US" sz="6000" b="1" dirty="0">
              <a:solidFill>
                <a:schemeClr val="bg1"/>
              </a:solidFill>
              <a:effectLst>
                <a:glow>
                  <a:schemeClr val="bg1">
                    <a:alpha val="50000"/>
                  </a:schemeClr>
                </a:glo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9" name="!!logo">
            <a:extLst>
              <a:ext uri="{FF2B5EF4-FFF2-40B4-BE49-F238E27FC236}">
                <a16:creationId xmlns:a16="http://schemas.microsoft.com/office/drawing/2014/main" id="{4388B982-13BD-411F-A6AE-7912DB0A1C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9818" y="2317784"/>
            <a:ext cx="6010275" cy="6010275"/>
          </a:xfrm>
          <a:prstGeom prst="rect">
            <a:avLst/>
          </a:prstGeom>
          <a:effectLst>
            <a:glow>
              <a:schemeClr val="bg1">
                <a:alpha val="2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700562474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owchart: Data 8">
            <a:extLst>
              <a:ext uri="{FF2B5EF4-FFF2-40B4-BE49-F238E27FC236}">
                <a16:creationId xmlns:a16="http://schemas.microsoft.com/office/drawing/2014/main" id="{CC8293DB-F615-4BCB-9401-19D561E683BA}"/>
              </a:ext>
            </a:extLst>
          </p:cNvPr>
          <p:cNvSpPr/>
          <p:nvPr/>
        </p:nvSpPr>
        <p:spPr>
          <a:xfrm>
            <a:off x="3454945" y="0"/>
            <a:ext cx="5018315" cy="6858000"/>
          </a:xfrm>
          <a:prstGeom prst="flowChartInputOutpu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B980E4-0006-47FA-81C2-E7A98FF4FFEF}"/>
              </a:ext>
            </a:extLst>
          </p:cNvPr>
          <p:cNvSpPr txBox="1"/>
          <p:nvPr/>
        </p:nvSpPr>
        <p:spPr>
          <a:xfrm>
            <a:off x="4566925" y="1926771"/>
            <a:ext cx="27943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</a:rPr>
              <a:t>Solution: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CB5845-F149-4B3E-97D2-E0A30E979FD2}"/>
              </a:ext>
            </a:extLst>
          </p:cNvPr>
          <p:cNvSpPr txBox="1"/>
          <p:nvPr/>
        </p:nvSpPr>
        <p:spPr>
          <a:xfrm>
            <a:off x="5871737" y="512717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Flowchart: Data 10">
            <a:extLst>
              <a:ext uri="{FF2B5EF4-FFF2-40B4-BE49-F238E27FC236}">
                <a16:creationId xmlns:a16="http://schemas.microsoft.com/office/drawing/2014/main" id="{EB93DEBE-EFCE-48A0-B7D6-8E00878EF336}"/>
              </a:ext>
            </a:extLst>
          </p:cNvPr>
          <p:cNvSpPr/>
          <p:nvPr/>
        </p:nvSpPr>
        <p:spPr>
          <a:xfrm>
            <a:off x="3356138" y="-195946"/>
            <a:ext cx="5497291" cy="7053946"/>
          </a:xfrm>
          <a:prstGeom prst="flowChartInputOutpu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Flowchart: Data 9">
            <a:extLst>
              <a:ext uri="{FF2B5EF4-FFF2-40B4-BE49-F238E27FC236}">
                <a16:creationId xmlns:a16="http://schemas.microsoft.com/office/drawing/2014/main" id="{B03E1EA5-382E-4E12-A8CF-62B2C528FE5F}"/>
              </a:ext>
            </a:extLst>
          </p:cNvPr>
          <p:cNvSpPr/>
          <p:nvPr/>
        </p:nvSpPr>
        <p:spPr>
          <a:xfrm>
            <a:off x="2434856" y="0"/>
            <a:ext cx="6655443" cy="6858000"/>
          </a:xfrm>
          <a:prstGeom prst="flowChartInputOutput">
            <a:avLst/>
          </a:prstGeom>
          <a:solidFill>
            <a:srgbClr val="1A1D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F60709-A799-434D-B111-20A54BA03921}"/>
              </a:ext>
            </a:extLst>
          </p:cNvPr>
          <p:cNvSpPr txBox="1"/>
          <p:nvPr/>
        </p:nvSpPr>
        <p:spPr>
          <a:xfrm>
            <a:off x="4566925" y="1926771"/>
            <a:ext cx="3053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Проблем</a:t>
            </a:r>
            <a:r>
              <a:rPr lang="en-US" sz="3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57C602-95A2-4D3F-BBB6-3900F3997083}"/>
              </a:ext>
            </a:extLst>
          </p:cNvPr>
          <p:cNvSpPr txBox="1"/>
          <p:nvPr/>
        </p:nvSpPr>
        <p:spPr>
          <a:xfrm>
            <a:off x="3726428" y="2991767"/>
            <a:ext cx="47571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На 20 000</a:t>
            </a:r>
            <a:r>
              <a:rPr lang="en-US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км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републиканска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пътна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мрежа на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територията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на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Република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България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съществуват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стотици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опасни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участъци</a:t>
            </a:r>
            <a:r>
              <a:rPr lang="en-US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. 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Това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несъмнено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са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предпоставки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за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редица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пътни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инциденти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23650"/>
      </p:ext>
    </p:extLst>
  </p:cSld>
  <p:clrMapOvr>
    <a:masterClrMapping/>
  </p:clrMapOvr>
  <p:transition spd="slow">
    <p:push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lowchart: Data 15">
            <a:extLst>
              <a:ext uri="{FF2B5EF4-FFF2-40B4-BE49-F238E27FC236}">
                <a16:creationId xmlns:a16="http://schemas.microsoft.com/office/drawing/2014/main" id="{7F7B8194-C0E2-43F8-A5EE-E6B21B59DFAF}"/>
              </a:ext>
            </a:extLst>
          </p:cNvPr>
          <p:cNvSpPr/>
          <p:nvPr/>
        </p:nvSpPr>
        <p:spPr>
          <a:xfrm>
            <a:off x="7808227" y="-195946"/>
            <a:ext cx="5497291" cy="7053946"/>
          </a:xfrm>
          <a:prstGeom prst="flowChartInputOutpu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Flowchart: Data 8">
            <a:extLst>
              <a:ext uri="{FF2B5EF4-FFF2-40B4-BE49-F238E27FC236}">
                <a16:creationId xmlns:a16="http://schemas.microsoft.com/office/drawing/2014/main" id="{CC8293DB-F615-4BCB-9401-19D561E683BA}"/>
              </a:ext>
            </a:extLst>
          </p:cNvPr>
          <p:cNvSpPr/>
          <p:nvPr/>
        </p:nvSpPr>
        <p:spPr>
          <a:xfrm>
            <a:off x="3686517" y="0"/>
            <a:ext cx="5203371" cy="6858000"/>
          </a:xfrm>
          <a:prstGeom prst="flowChartInputOutpu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2CF41E-B3D6-4D68-B051-93C2F998D47B}"/>
              </a:ext>
            </a:extLst>
          </p:cNvPr>
          <p:cNvSpPr txBox="1"/>
          <p:nvPr/>
        </p:nvSpPr>
        <p:spPr>
          <a:xfrm>
            <a:off x="4602480" y="2578130"/>
            <a:ext cx="36131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0" i="0" dirty="0" err="1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RoadHaze</a:t>
            </a:r>
            <a:r>
              <a:rPr lang="ru-RU" b="0" i="0" dirty="0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b="0" i="0" dirty="0" err="1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представлява</a:t>
            </a:r>
            <a:r>
              <a:rPr lang="ru-RU" b="0" i="0" dirty="0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система, </a:t>
            </a:r>
            <a:r>
              <a:rPr lang="ru-RU" b="0" i="0" dirty="0" err="1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базирана</a:t>
            </a:r>
            <a:r>
              <a:rPr lang="ru-RU" b="0" i="0" dirty="0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на </a:t>
            </a:r>
            <a:r>
              <a:rPr lang="ru-RU" b="0" i="0" dirty="0" err="1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машинно</a:t>
            </a:r>
            <a:r>
              <a:rPr lang="ru-RU" b="0" i="0" dirty="0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самообучение, </a:t>
            </a:r>
            <a:r>
              <a:rPr lang="ru-RU" b="0" i="0" dirty="0" err="1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която</a:t>
            </a:r>
            <a:r>
              <a:rPr lang="ru-RU" b="0" i="0" dirty="0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b="0" i="0" dirty="0" err="1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наблюдава</a:t>
            </a:r>
            <a:r>
              <a:rPr lang="ru-RU" b="0" i="0" dirty="0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b="0" i="0" dirty="0" err="1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опасни</a:t>
            </a:r>
            <a:r>
              <a:rPr lang="ru-RU" b="0" i="0" dirty="0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b="0" i="0" dirty="0" err="1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пътни</a:t>
            </a:r>
            <a:r>
              <a:rPr lang="ru-RU" b="0" i="0" dirty="0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b="0" i="0" dirty="0" err="1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участъци</a:t>
            </a:r>
            <a:r>
              <a:rPr lang="ru-RU" b="0" i="0" dirty="0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в </a:t>
            </a:r>
            <a:r>
              <a:rPr lang="ru-RU" b="0" i="0" dirty="0" err="1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реално</a:t>
            </a:r>
            <a:r>
              <a:rPr lang="ru-RU" b="0" i="0" dirty="0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време и </a:t>
            </a:r>
            <a:r>
              <a:rPr lang="ru-RU" b="0" i="0" dirty="0" err="1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предоставя</a:t>
            </a:r>
            <a:r>
              <a:rPr lang="ru-RU" b="0" i="0" dirty="0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интеграция с </a:t>
            </a:r>
            <a:r>
              <a:rPr lang="ru-RU" b="0" i="0" dirty="0" err="1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мобилна</a:t>
            </a:r>
            <a:r>
              <a:rPr lang="ru-RU" b="0" i="0" dirty="0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b="0" i="0" dirty="0" err="1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апликация</a:t>
            </a:r>
            <a:r>
              <a:rPr lang="ru-RU" b="0" i="0" dirty="0">
                <a:solidFill>
                  <a:srgbClr val="1A1D25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en-US" dirty="0">
              <a:solidFill>
                <a:srgbClr val="1A1D25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CB5845-F149-4B3E-97D2-E0A30E979FD2}"/>
              </a:ext>
            </a:extLst>
          </p:cNvPr>
          <p:cNvSpPr txBox="1"/>
          <p:nvPr/>
        </p:nvSpPr>
        <p:spPr>
          <a:xfrm>
            <a:off x="13040160" y="512717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B980E4-0006-47FA-81C2-E7A98FF4FFEF}"/>
              </a:ext>
            </a:extLst>
          </p:cNvPr>
          <p:cNvSpPr txBox="1"/>
          <p:nvPr/>
        </p:nvSpPr>
        <p:spPr>
          <a:xfrm>
            <a:off x="5037233" y="1926770"/>
            <a:ext cx="2743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solidFill>
                  <a:srgbClr val="1A1D2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Решение</a:t>
            </a:r>
            <a:r>
              <a:rPr lang="en-US" sz="3600" b="1" dirty="0">
                <a:solidFill>
                  <a:srgbClr val="1A1D2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</a:t>
            </a:r>
          </a:p>
        </p:txBody>
      </p:sp>
      <p:sp>
        <p:nvSpPr>
          <p:cNvPr id="10" name="Flowchart: Data 9">
            <a:extLst>
              <a:ext uri="{FF2B5EF4-FFF2-40B4-BE49-F238E27FC236}">
                <a16:creationId xmlns:a16="http://schemas.microsoft.com/office/drawing/2014/main" id="{B03E1EA5-382E-4E12-A8CF-62B2C528FE5F}"/>
              </a:ext>
            </a:extLst>
          </p:cNvPr>
          <p:cNvSpPr/>
          <p:nvPr/>
        </p:nvSpPr>
        <p:spPr>
          <a:xfrm>
            <a:off x="-1544606" y="0"/>
            <a:ext cx="6655443" cy="6858000"/>
          </a:xfrm>
          <a:prstGeom prst="flowChartInputOutput">
            <a:avLst/>
          </a:prstGeom>
          <a:solidFill>
            <a:srgbClr val="1A1D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31DEDC2-1360-451A-9FFF-2EAC95796395}"/>
              </a:ext>
            </a:extLst>
          </p:cNvPr>
          <p:cNvSpPr txBox="1"/>
          <p:nvPr/>
        </p:nvSpPr>
        <p:spPr>
          <a:xfrm>
            <a:off x="989981" y="1926771"/>
            <a:ext cx="2993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Проблем</a:t>
            </a:r>
            <a:r>
              <a:rPr lang="en-US" sz="3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36715C-07D8-4F92-B283-ABE4DA9ED98C}"/>
              </a:ext>
            </a:extLst>
          </p:cNvPr>
          <p:cNvSpPr txBox="1"/>
          <p:nvPr/>
        </p:nvSpPr>
        <p:spPr>
          <a:xfrm>
            <a:off x="-124755" y="2551837"/>
            <a:ext cx="47571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На 20 000</a:t>
            </a:r>
            <a:r>
              <a:rPr lang="en-US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км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републиканска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пътна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мрежа на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територията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на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Република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България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съществуват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стотици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опасни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участъци</a:t>
            </a:r>
            <a:r>
              <a:rPr lang="en-US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. 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Това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несъмнено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са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предпоставки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за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редица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пътни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i="0" dirty="0" err="1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инциденти</a:t>
            </a:r>
            <a:r>
              <a:rPr lang="ru-RU" b="0" i="0" dirty="0">
                <a:solidFill>
                  <a:srgbClr val="E0E1E5"/>
                </a:solidFill>
                <a:effectLst/>
                <a:latin typeface="Consolas" panose="020B0609020204030204" pitchFamily="49" charset="0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517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16D240-A6A0-42ED-AFE7-BC136B1E33A9}"/>
              </a:ext>
            </a:extLst>
          </p:cNvPr>
          <p:cNvSpPr txBox="1"/>
          <p:nvPr/>
        </p:nvSpPr>
        <p:spPr>
          <a:xfrm>
            <a:off x="1622650" y="2644170"/>
            <a:ext cx="89466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9600" b="1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Как </a:t>
            </a:r>
            <a:r>
              <a:rPr lang="ru-RU" sz="9600" b="1" dirty="0" err="1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работи</a:t>
            </a:r>
            <a:r>
              <a:rPr lang="ru-RU" sz="9600" b="1" dirty="0">
                <a:solidFill>
                  <a:schemeClr val="bg1"/>
                </a:solidFill>
                <a:effectLst>
                  <a:glow>
                    <a:schemeClr val="bg1">
                      <a:alpha val="50000"/>
                    </a:schemeClr>
                  </a:glo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?</a:t>
            </a:r>
            <a:endParaRPr lang="en-US" sz="9600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5627437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4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4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4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Arrow: Right 16">
            <a:extLst>
              <a:ext uri="{FF2B5EF4-FFF2-40B4-BE49-F238E27FC236}">
                <a16:creationId xmlns:a16="http://schemas.microsoft.com/office/drawing/2014/main" id="{1F5D5B3A-5DC4-4EF8-9682-F6F6CA16D9AA}"/>
              </a:ext>
            </a:extLst>
          </p:cNvPr>
          <p:cNvSpPr/>
          <p:nvPr/>
        </p:nvSpPr>
        <p:spPr>
          <a:xfrm>
            <a:off x="8972316" y="2820032"/>
            <a:ext cx="4037624" cy="1551006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0A469D2-D866-480D-BE29-B381C43F00C8}"/>
              </a:ext>
            </a:extLst>
          </p:cNvPr>
          <p:cNvSpPr txBox="1"/>
          <p:nvPr/>
        </p:nvSpPr>
        <p:spPr>
          <a:xfrm>
            <a:off x="10822347" y="2219735"/>
            <a:ext cx="28627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HTTP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4F48E89-0142-4132-ACA4-5240CAB56E9A}"/>
              </a:ext>
            </a:extLst>
          </p:cNvPr>
          <p:cNvSpPr txBox="1"/>
          <p:nvPr/>
        </p:nvSpPr>
        <p:spPr>
          <a:xfrm>
            <a:off x="15236976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CA8DD24-7D3B-4BC4-9142-D940E15CA088}"/>
              </a:ext>
            </a:extLst>
          </p:cNvPr>
          <p:cNvSpPr/>
          <p:nvPr/>
        </p:nvSpPr>
        <p:spPr>
          <a:xfrm>
            <a:off x="16040693" y="1390183"/>
            <a:ext cx="4991341" cy="4770284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13292E57-40A2-4514-A566-4790AEB6D35B}"/>
              </a:ext>
            </a:extLst>
          </p:cNvPr>
          <p:cNvSpPr/>
          <p:nvPr/>
        </p:nvSpPr>
        <p:spPr>
          <a:xfrm>
            <a:off x="16682437" y="2299207"/>
            <a:ext cx="3707853" cy="170814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36C56685-8E6A-4618-BF01-65E5C344274B}"/>
              </a:ext>
            </a:extLst>
          </p:cNvPr>
          <p:cNvSpPr/>
          <p:nvPr/>
        </p:nvSpPr>
        <p:spPr>
          <a:xfrm>
            <a:off x="17050845" y="4326634"/>
            <a:ext cx="2971036" cy="128369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7B52871-1D94-4A1B-AA2B-1E28282170E7}"/>
              </a:ext>
            </a:extLst>
          </p:cNvPr>
          <p:cNvSpPr txBox="1"/>
          <p:nvPr/>
        </p:nvSpPr>
        <p:spPr>
          <a:xfrm>
            <a:off x="10823168" y="2219735"/>
            <a:ext cx="28627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HTTP</a:t>
            </a: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087618FD-604F-4CDA-BF07-EDF22AB6FEB3}"/>
              </a:ext>
            </a:extLst>
          </p:cNvPr>
          <p:cNvSpPr/>
          <p:nvPr/>
        </p:nvSpPr>
        <p:spPr>
          <a:xfrm>
            <a:off x="11889965" y="2820032"/>
            <a:ext cx="4037624" cy="1551006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48B23170-5888-47F4-8BD0-12135B2CD5EE}"/>
              </a:ext>
            </a:extLst>
          </p:cNvPr>
          <p:cNvSpPr/>
          <p:nvPr/>
        </p:nvSpPr>
        <p:spPr>
          <a:xfrm>
            <a:off x="4736413" y="1362495"/>
            <a:ext cx="4163739" cy="5009258"/>
          </a:xfrm>
          <a:custGeom>
            <a:avLst/>
            <a:gdLst>
              <a:gd name="connsiteX0" fmla="*/ 979560 w 4163739"/>
              <a:gd name="connsiteY0" fmla="*/ 3462322 h 5009258"/>
              <a:gd name="connsiteX1" fmla="*/ 793827 w 4163739"/>
              <a:gd name="connsiteY1" fmla="*/ 3648055 h 5009258"/>
              <a:gd name="connsiteX2" fmla="*/ 793827 w 4163739"/>
              <a:gd name="connsiteY2" fmla="*/ 4390965 h 5009258"/>
              <a:gd name="connsiteX3" fmla="*/ 979560 w 4163739"/>
              <a:gd name="connsiteY3" fmla="*/ 4576698 h 5009258"/>
              <a:gd name="connsiteX4" fmla="*/ 3177663 w 4163739"/>
              <a:gd name="connsiteY4" fmla="*/ 4576698 h 5009258"/>
              <a:gd name="connsiteX5" fmla="*/ 3363396 w 4163739"/>
              <a:gd name="connsiteY5" fmla="*/ 4390965 h 5009258"/>
              <a:gd name="connsiteX6" fmla="*/ 3363396 w 4163739"/>
              <a:gd name="connsiteY6" fmla="*/ 3648055 h 5009258"/>
              <a:gd name="connsiteX7" fmla="*/ 3177663 w 4163739"/>
              <a:gd name="connsiteY7" fmla="*/ 3462322 h 5009258"/>
              <a:gd name="connsiteX8" fmla="*/ 979560 w 4163739"/>
              <a:gd name="connsiteY8" fmla="*/ 2159781 h 5009258"/>
              <a:gd name="connsiteX9" fmla="*/ 793827 w 4163739"/>
              <a:gd name="connsiteY9" fmla="*/ 2345514 h 5009258"/>
              <a:gd name="connsiteX10" fmla="*/ 793827 w 4163739"/>
              <a:gd name="connsiteY10" fmla="*/ 3088424 h 5009258"/>
              <a:gd name="connsiteX11" fmla="*/ 979560 w 4163739"/>
              <a:gd name="connsiteY11" fmla="*/ 3274157 h 5009258"/>
              <a:gd name="connsiteX12" fmla="*/ 3177663 w 4163739"/>
              <a:gd name="connsiteY12" fmla="*/ 3274157 h 5009258"/>
              <a:gd name="connsiteX13" fmla="*/ 3363396 w 4163739"/>
              <a:gd name="connsiteY13" fmla="*/ 3088424 h 5009258"/>
              <a:gd name="connsiteX14" fmla="*/ 3363396 w 4163739"/>
              <a:gd name="connsiteY14" fmla="*/ 2345514 h 5009258"/>
              <a:gd name="connsiteX15" fmla="*/ 3177663 w 4163739"/>
              <a:gd name="connsiteY15" fmla="*/ 2159781 h 5009258"/>
              <a:gd name="connsiteX16" fmla="*/ 979560 w 4163739"/>
              <a:gd name="connsiteY16" fmla="*/ 857240 h 5009258"/>
              <a:gd name="connsiteX17" fmla="*/ 793827 w 4163739"/>
              <a:gd name="connsiteY17" fmla="*/ 1042973 h 5009258"/>
              <a:gd name="connsiteX18" fmla="*/ 793827 w 4163739"/>
              <a:gd name="connsiteY18" fmla="*/ 1785883 h 5009258"/>
              <a:gd name="connsiteX19" fmla="*/ 979560 w 4163739"/>
              <a:gd name="connsiteY19" fmla="*/ 1971616 h 5009258"/>
              <a:gd name="connsiteX20" fmla="*/ 3177663 w 4163739"/>
              <a:gd name="connsiteY20" fmla="*/ 1971616 h 5009258"/>
              <a:gd name="connsiteX21" fmla="*/ 3363396 w 4163739"/>
              <a:gd name="connsiteY21" fmla="*/ 1785883 h 5009258"/>
              <a:gd name="connsiteX22" fmla="*/ 3363396 w 4163739"/>
              <a:gd name="connsiteY22" fmla="*/ 1042973 h 5009258"/>
              <a:gd name="connsiteX23" fmla="*/ 3177663 w 4163739"/>
              <a:gd name="connsiteY23" fmla="*/ 857240 h 5009258"/>
              <a:gd name="connsiteX24" fmla="*/ 693970 w 4163739"/>
              <a:gd name="connsiteY24" fmla="*/ 0 h 5009258"/>
              <a:gd name="connsiteX25" fmla="*/ 3469769 w 4163739"/>
              <a:gd name="connsiteY25" fmla="*/ 0 h 5009258"/>
              <a:gd name="connsiteX26" fmla="*/ 4163739 w 4163739"/>
              <a:gd name="connsiteY26" fmla="*/ 693970 h 5009258"/>
              <a:gd name="connsiteX27" fmla="*/ 4163739 w 4163739"/>
              <a:gd name="connsiteY27" fmla="*/ 4315288 h 5009258"/>
              <a:gd name="connsiteX28" fmla="*/ 3469769 w 4163739"/>
              <a:gd name="connsiteY28" fmla="*/ 5009258 h 5009258"/>
              <a:gd name="connsiteX29" fmla="*/ 693970 w 4163739"/>
              <a:gd name="connsiteY29" fmla="*/ 5009258 h 5009258"/>
              <a:gd name="connsiteX30" fmla="*/ 0 w 4163739"/>
              <a:gd name="connsiteY30" fmla="*/ 4315288 h 5009258"/>
              <a:gd name="connsiteX31" fmla="*/ 0 w 4163739"/>
              <a:gd name="connsiteY31" fmla="*/ 693970 h 5009258"/>
              <a:gd name="connsiteX32" fmla="*/ 693970 w 4163739"/>
              <a:gd name="connsiteY32" fmla="*/ 0 h 5009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4163739" h="5009258">
                <a:moveTo>
                  <a:pt x="979560" y="3462322"/>
                </a:moveTo>
                <a:cubicBezTo>
                  <a:pt x="876982" y="3462322"/>
                  <a:pt x="793827" y="3545477"/>
                  <a:pt x="793827" y="3648055"/>
                </a:cubicBezTo>
                <a:lnTo>
                  <a:pt x="793827" y="4390965"/>
                </a:lnTo>
                <a:cubicBezTo>
                  <a:pt x="793827" y="4493543"/>
                  <a:pt x="876982" y="4576698"/>
                  <a:pt x="979560" y="4576698"/>
                </a:cubicBezTo>
                <a:lnTo>
                  <a:pt x="3177663" y="4576698"/>
                </a:lnTo>
                <a:cubicBezTo>
                  <a:pt x="3280241" y="4576698"/>
                  <a:pt x="3363396" y="4493543"/>
                  <a:pt x="3363396" y="4390965"/>
                </a:cubicBezTo>
                <a:lnTo>
                  <a:pt x="3363396" y="3648055"/>
                </a:lnTo>
                <a:cubicBezTo>
                  <a:pt x="3363396" y="3545477"/>
                  <a:pt x="3280241" y="3462322"/>
                  <a:pt x="3177663" y="3462322"/>
                </a:cubicBezTo>
                <a:close/>
                <a:moveTo>
                  <a:pt x="979560" y="2159781"/>
                </a:moveTo>
                <a:cubicBezTo>
                  <a:pt x="876982" y="2159781"/>
                  <a:pt x="793827" y="2242936"/>
                  <a:pt x="793827" y="2345514"/>
                </a:cubicBezTo>
                <a:lnTo>
                  <a:pt x="793827" y="3088424"/>
                </a:lnTo>
                <a:cubicBezTo>
                  <a:pt x="793827" y="3191002"/>
                  <a:pt x="876982" y="3274157"/>
                  <a:pt x="979560" y="3274157"/>
                </a:cubicBezTo>
                <a:lnTo>
                  <a:pt x="3177663" y="3274157"/>
                </a:lnTo>
                <a:cubicBezTo>
                  <a:pt x="3280241" y="3274157"/>
                  <a:pt x="3363396" y="3191002"/>
                  <a:pt x="3363396" y="3088424"/>
                </a:cubicBezTo>
                <a:lnTo>
                  <a:pt x="3363396" y="2345514"/>
                </a:lnTo>
                <a:cubicBezTo>
                  <a:pt x="3363396" y="2242936"/>
                  <a:pt x="3280241" y="2159781"/>
                  <a:pt x="3177663" y="2159781"/>
                </a:cubicBezTo>
                <a:close/>
                <a:moveTo>
                  <a:pt x="979560" y="857240"/>
                </a:moveTo>
                <a:cubicBezTo>
                  <a:pt x="876982" y="857240"/>
                  <a:pt x="793827" y="940395"/>
                  <a:pt x="793827" y="1042973"/>
                </a:cubicBezTo>
                <a:lnTo>
                  <a:pt x="793827" y="1785883"/>
                </a:lnTo>
                <a:cubicBezTo>
                  <a:pt x="793827" y="1888461"/>
                  <a:pt x="876982" y="1971616"/>
                  <a:pt x="979560" y="1971616"/>
                </a:cubicBezTo>
                <a:lnTo>
                  <a:pt x="3177663" y="1971616"/>
                </a:lnTo>
                <a:cubicBezTo>
                  <a:pt x="3280241" y="1971616"/>
                  <a:pt x="3363396" y="1888461"/>
                  <a:pt x="3363396" y="1785883"/>
                </a:cubicBezTo>
                <a:lnTo>
                  <a:pt x="3363396" y="1042973"/>
                </a:lnTo>
                <a:cubicBezTo>
                  <a:pt x="3363396" y="940395"/>
                  <a:pt x="3280241" y="857240"/>
                  <a:pt x="3177663" y="857240"/>
                </a:cubicBezTo>
                <a:close/>
                <a:moveTo>
                  <a:pt x="693970" y="0"/>
                </a:moveTo>
                <a:lnTo>
                  <a:pt x="3469769" y="0"/>
                </a:lnTo>
                <a:cubicBezTo>
                  <a:pt x="3853038" y="0"/>
                  <a:pt x="4163739" y="310701"/>
                  <a:pt x="4163739" y="693970"/>
                </a:cubicBezTo>
                <a:lnTo>
                  <a:pt x="4163739" y="4315288"/>
                </a:lnTo>
                <a:cubicBezTo>
                  <a:pt x="4163739" y="4698557"/>
                  <a:pt x="3853038" y="5009258"/>
                  <a:pt x="3469769" y="5009258"/>
                </a:cubicBezTo>
                <a:lnTo>
                  <a:pt x="693970" y="5009258"/>
                </a:lnTo>
                <a:cubicBezTo>
                  <a:pt x="310701" y="5009258"/>
                  <a:pt x="0" y="4698557"/>
                  <a:pt x="0" y="4315288"/>
                </a:cubicBezTo>
                <a:lnTo>
                  <a:pt x="0" y="693970"/>
                </a:lnTo>
                <a:cubicBezTo>
                  <a:pt x="0" y="310701"/>
                  <a:pt x="310701" y="0"/>
                  <a:pt x="693970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Arrow: Left-Right 39">
            <a:extLst>
              <a:ext uri="{FF2B5EF4-FFF2-40B4-BE49-F238E27FC236}">
                <a16:creationId xmlns:a16="http://schemas.microsoft.com/office/drawing/2014/main" id="{1B211AA1-100F-4D7C-A099-ED96BB0F1F7A}"/>
              </a:ext>
            </a:extLst>
          </p:cNvPr>
          <p:cNvSpPr/>
          <p:nvPr/>
        </p:nvSpPr>
        <p:spPr>
          <a:xfrm>
            <a:off x="21112244" y="2821186"/>
            <a:ext cx="6296618" cy="1567671"/>
          </a:xfrm>
          <a:prstGeom prst="left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9BA61322-1596-43FF-A657-0BA62171BFDC}"/>
              </a:ext>
            </a:extLst>
          </p:cNvPr>
          <p:cNvSpPr/>
          <p:nvPr/>
        </p:nvSpPr>
        <p:spPr>
          <a:xfrm>
            <a:off x="258465" y="1048807"/>
            <a:ext cx="4354055" cy="5338186"/>
          </a:xfrm>
          <a:custGeom>
            <a:avLst/>
            <a:gdLst>
              <a:gd name="connsiteX0" fmla="*/ 1069525 w 4354055"/>
              <a:gd name="connsiteY0" fmla="*/ 3786210 h 5338186"/>
              <a:gd name="connsiteX1" fmla="*/ 879227 w 4354055"/>
              <a:gd name="connsiteY1" fmla="*/ 3976508 h 5338186"/>
              <a:gd name="connsiteX2" fmla="*/ 879227 w 4354055"/>
              <a:gd name="connsiteY2" fmla="*/ 4737680 h 5338186"/>
              <a:gd name="connsiteX3" fmla="*/ 1069525 w 4354055"/>
              <a:gd name="connsiteY3" fmla="*/ 4927978 h 5338186"/>
              <a:gd name="connsiteX4" fmla="*/ 3322791 w 4354055"/>
              <a:gd name="connsiteY4" fmla="*/ 4927978 h 5338186"/>
              <a:gd name="connsiteX5" fmla="*/ 3513089 w 4354055"/>
              <a:gd name="connsiteY5" fmla="*/ 4737680 h 5338186"/>
              <a:gd name="connsiteX6" fmla="*/ 3513089 w 4354055"/>
              <a:gd name="connsiteY6" fmla="*/ 3976508 h 5338186"/>
              <a:gd name="connsiteX7" fmla="*/ 3322791 w 4354055"/>
              <a:gd name="connsiteY7" fmla="*/ 3786210 h 5338186"/>
              <a:gd name="connsiteX8" fmla="*/ 1069525 w 4354055"/>
              <a:gd name="connsiteY8" fmla="*/ 2463969 h 5338186"/>
              <a:gd name="connsiteX9" fmla="*/ 879227 w 4354055"/>
              <a:gd name="connsiteY9" fmla="*/ 2654267 h 5338186"/>
              <a:gd name="connsiteX10" fmla="*/ 879227 w 4354055"/>
              <a:gd name="connsiteY10" fmla="*/ 3415439 h 5338186"/>
              <a:gd name="connsiteX11" fmla="*/ 1069525 w 4354055"/>
              <a:gd name="connsiteY11" fmla="*/ 3605737 h 5338186"/>
              <a:gd name="connsiteX12" fmla="*/ 3322791 w 4354055"/>
              <a:gd name="connsiteY12" fmla="*/ 3605737 h 5338186"/>
              <a:gd name="connsiteX13" fmla="*/ 3513089 w 4354055"/>
              <a:gd name="connsiteY13" fmla="*/ 3415439 h 5338186"/>
              <a:gd name="connsiteX14" fmla="*/ 3513089 w 4354055"/>
              <a:gd name="connsiteY14" fmla="*/ 2654267 h 5338186"/>
              <a:gd name="connsiteX15" fmla="*/ 3322791 w 4354055"/>
              <a:gd name="connsiteY15" fmla="*/ 2463969 h 5338186"/>
              <a:gd name="connsiteX16" fmla="*/ 1069525 w 4354055"/>
              <a:gd name="connsiteY16" fmla="*/ 1141728 h 5338186"/>
              <a:gd name="connsiteX17" fmla="*/ 879227 w 4354055"/>
              <a:gd name="connsiteY17" fmla="*/ 1332026 h 5338186"/>
              <a:gd name="connsiteX18" fmla="*/ 879227 w 4354055"/>
              <a:gd name="connsiteY18" fmla="*/ 2093198 h 5338186"/>
              <a:gd name="connsiteX19" fmla="*/ 1069525 w 4354055"/>
              <a:gd name="connsiteY19" fmla="*/ 2283496 h 5338186"/>
              <a:gd name="connsiteX20" fmla="*/ 3322791 w 4354055"/>
              <a:gd name="connsiteY20" fmla="*/ 2283496 h 5338186"/>
              <a:gd name="connsiteX21" fmla="*/ 3513089 w 4354055"/>
              <a:gd name="connsiteY21" fmla="*/ 2093198 h 5338186"/>
              <a:gd name="connsiteX22" fmla="*/ 3513089 w 4354055"/>
              <a:gd name="connsiteY22" fmla="*/ 1332026 h 5338186"/>
              <a:gd name="connsiteX23" fmla="*/ 3322791 w 4354055"/>
              <a:gd name="connsiteY23" fmla="*/ 1141728 h 5338186"/>
              <a:gd name="connsiteX24" fmla="*/ 725690 w 4354055"/>
              <a:gd name="connsiteY24" fmla="*/ 0 h 5338186"/>
              <a:gd name="connsiteX25" fmla="*/ 3628365 w 4354055"/>
              <a:gd name="connsiteY25" fmla="*/ 0 h 5338186"/>
              <a:gd name="connsiteX26" fmla="*/ 4354055 w 4354055"/>
              <a:gd name="connsiteY26" fmla="*/ 725690 h 5338186"/>
              <a:gd name="connsiteX27" fmla="*/ 4354055 w 4354055"/>
              <a:gd name="connsiteY27" fmla="*/ 4612496 h 5338186"/>
              <a:gd name="connsiteX28" fmla="*/ 3628365 w 4354055"/>
              <a:gd name="connsiteY28" fmla="*/ 5338186 h 5338186"/>
              <a:gd name="connsiteX29" fmla="*/ 725690 w 4354055"/>
              <a:gd name="connsiteY29" fmla="*/ 5338186 h 5338186"/>
              <a:gd name="connsiteX30" fmla="*/ 0 w 4354055"/>
              <a:gd name="connsiteY30" fmla="*/ 4612496 h 5338186"/>
              <a:gd name="connsiteX31" fmla="*/ 0 w 4354055"/>
              <a:gd name="connsiteY31" fmla="*/ 725690 h 5338186"/>
              <a:gd name="connsiteX32" fmla="*/ 725690 w 4354055"/>
              <a:gd name="connsiteY32" fmla="*/ 0 h 5338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4354055" h="5338186">
                <a:moveTo>
                  <a:pt x="1069525" y="3786210"/>
                </a:moveTo>
                <a:cubicBezTo>
                  <a:pt x="964426" y="3786210"/>
                  <a:pt x="879227" y="3871409"/>
                  <a:pt x="879227" y="3976508"/>
                </a:cubicBezTo>
                <a:lnTo>
                  <a:pt x="879227" y="4737680"/>
                </a:lnTo>
                <a:cubicBezTo>
                  <a:pt x="879227" y="4842779"/>
                  <a:pt x="964426" y="4927978"/>
                  <a:pt x="1069525" y="4927978"/>
                </a:cubicBezTo>
                <a:lnTo>
                  <a:pt x="3322791" y="4927978"/>
                </a:lnTo>
                <a:cubicBezTo>
                  <a:pt x="3427890" y="4927978"/>
                  <a:pt x="3513089" y="4842779"/>
                  <a:pt x="3513089" y="4737680"/>
                </a:cubicBezTo>
                <a:lnTo>
                  <a:pt x="3513089" y="3976508"/>
                </a:lnTo>
                <a:cubicBezTo>
                  <a:pt x="3513089" y="3871409"/>
                  <a:pt x="3427890" y="3786210"/>
                  <a:pt x="3322791" y="3786210"/>
                </a:cubicBezTo>
                <a:close/>
                <a:moveTo>
                  <a:pt x="1069525" y="2463969"/>
                </a:moveTo>
                <a:cubicBezTo>
                  <a:pt x="964426" y="2463969"/>
                  <a:pt x="879227" y="2549168"/>
                  <a:pt x="879227" y="2654267"/>
                </a:cubicBezTo>
                <a:lnTo>
                  <a:pt x="879227" y="3415439"/>
                </a:lnTo>
                <a:cubicBezTo>
                  <a:pt x="879227" y="3520538"/>
                  <a:pt x="964426" y="3605737"/>
                  <a:pt x="1069525" y="3605737"/>
                </a:cubicBezTo>
                <a:lnTo>
                  <a:pt x="3322791" y="3605737"/>
                </a:lnTo>
                <a:cubicBezTo>
                  <a:pt x="3427890" y="3605737"/>
                  <a:pt x="3513089" y="3520538"/>
                  <a:pt x="3513089" y="3415439"/>
                </a:cubicBezTo>
                <a:lnTo>
                  <a:pt x="3513089" y="2654267"/>
                </a:lnTo>
                <a:cubicBezTo>
                  <a:pt x="3513089" y="2549168"/>
                  <a:pt x="3427890" y="2463969"/>
                  <a:pt x="3322791" y="2463969"/>
                </a:cubicBezTo>
                <a:close/>
                <a:moveTo>
                  <a:pt x="1069525" y="1141728"/>
                </a:moveTo>
                <a:cubicBezTo>
                  <a:pt x="964426" y="1141728"/>
                  <a:pt x="879227" y="1226927"/>
                  <a:pt x="879227" y="1332026"/>
                </a:cubicBezTo>
                <a:lnTo>
                  <a:pt x="879227" y="2093198"/>
                </a:lnTo>
                <a:cubicBezTo>
                  <a:pt x="879227" y="2198297"/>
                  <a:pt x="964426" y="2283496"/>
                  <a:pt x="1069525" y="2283496"/>
                </a:cubicBezTo>
                <a:lnTo>
                  <a:pt x="3322791" y="2283496"/>
                </a:lnTo>
                <a:cubicBezTo>
                  <a:pt x="3427890" y="2283496"/>
                  <a:pt x="3513089" y="2198297"/>
                  <a:pt x="3513089" y="2093198"/>
                </a:cubicBezTo>
                <a:lnTo>
                  <a:pt x="3513089" y="1332026"/>
                </a:lnTo>
                <a:cubicBezTo>
                  <a:pt x="3513089" y="1226927"/>
                  <a:pt x="3427890" y="1141728"/>
                  <a:pt x="3322791" y="1141728"/>
                </a:cubicBezTo>
                <a:close/>
                <a:moveTo>
                  <a:pt x="725690" y="0"/>
                </a:moveTo>
                <a:lnTo>
                  <a:pt x="3628365" y="0"/>
                </a:lnTo>
                <a:cubicBezTo>
                  <a:pt x="4029153" y="0"/>
                  <a:pt x="4354055" y="324902"/>
                  <a:pt x="4354055" y="725690"/>
                </a:cubicBezTo>
                <a:lnTo>
                  <a:pt x="4354055" y="4612496"/>
                </a:lnTo>
                <a:cubicBezTo>
                  <a:pt x="4354055" y="5013284"/>
                  <a:pt x="4029153" y="5338186"/>
                  <a:pt x="3628365" y="5338186"/>
                </a:cubicBezTo>
                <a:lnTo>
                  <a:pt x="725690" y="5338186"/>
                </a:lnTo>
                <a:cubicBezTo>
                  <a:pt x="324902" y="5338186"/>
                  <a:pt x="0" y="5013284"/>
                  <a:pt x="0" y="4612496"/>
                </a:cubicBezTo>
                <a:lnTo>
                  <a:pt x="0" y="725690"/>
                </a:lnTo>
                <a:cubicBezTo>
                  <a:pt x="0" y="324902"/>
                  <a:pt x="324902" y="0"/>
                  <a:pt x="725690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E2351D-2123-4B4B-B549-759DAD344A1C}"/>
              </a:ext>
            </a:extLst>
          </p:cNvPr>
          <p:cNvSpPr txBox="1"/>
          <p:nvPr/>
        </p:nvSpPr>
        <p:spPr>
          <a:xfrm>
            <a:off x="773246" y="1421834"/>
            <a:ext cx="33244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>
                <a:solidFill>
                  <a:srgbClr val="19191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Захранващ блок</a:t>
            </a:r>
            <a:endParaRPr lang="en-US" sz="2400" b="1" dirty="0">
              <a:solidFill>
                <a:srgbClr val="191919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95B5BA7-E51E-4D1B-9DB3-772B1014DC04}"/>
              </a:ext>
            </a:extLst>
          </p:cNvPr>
          <p:cNvSpPr txBox="1"/>
          <p:nvPr/>
        </p:nvSpPr>
        <p:spPr>
          <a:xfrm>
            <a:off x="1070058" y="2450567"/>
            <a:ext cx="27308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Фотоволтаичен панел</a:t>
            </a:r>
            <a:endParaRPr lang="en-US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F3675D3-778B-4F24-B541-DD6EDA42D76B}"/>
              </a:ext>
            </a:extLst>
          </p:cNvPr>
          <p:cNvSpPr txBox="1"/>
          <p:nvPr/>
        </p:nvSpPr>
        <p:spPr>
          <a:xfrm>
            <a:off x="1123114" y="3894798"/>
            <a:ext cx="2730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Соларен контролер</a:t>
            </a:r>
            <a:endParaRPr lang="en-US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C93BC0E-D12C-40AC-96DE-C2AE7A26364A}"/>
              </a:ext>
            </a:extLst>
          </p:cNvPr>
          <p:cNvSpPr txBox="1"/>
          <p:nvPr/>
        </p:nvSpPr>
        <p:spPr>
          <a:xfrm>
            <a:off x="1123114" y="5197339"/>
            <a:ext cx="2730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LiFePO4</a:t>
            </a:r>
            <a:r>
              <a:rPr lang="bg-BG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батерия</a:t>
            </a:r>
            <a:endParaRPr lang="en-US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B1E3375-38D6-43E6-AF2D-FEFF0A97CB29}"/>
              </a:ext>
            </a:extLst>
          </p:cNvPr>
          <p:cNvSpPr txBox="1"/>
          <p:nvPr/>
        </p:nvSpPr>
        <p:spPr>
          <a:xfrm>
            <a:off x="5334970" y="1590151"/>
            <a:ext cx="3017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000" b="1" dirty="0">
                <a:solidFill>
                  <a:srgbClr val="19191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Микрокомпютър</a:t>
            </a:r>
            <a:endParaRPr lang="en-US" sz="2000" b="1" dirty="0">
              <a:solidFill>
                <a:srgbClr val="191919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14EE5F9-8070-459E-A8EC-C8861045EAD4}"/>
              </a:ext>
            </a:extLst>
          </p:cNvPr>
          <p:cNvSpPr txBox="1"/>
          <p:nvPr/>
        </p:nvSpPr>
        <p:spPr>
          <a:xfrm>
            <a:off x="5462896" y="2635366"/>
            <a:ext cx="2730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Raspberry Pi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ABB1494-1BF3-40C8-AD27-B5BA410DCBD5}"/>
              </a:ext>
            </a:extLst>
          </p:cNvPr>
          <p:cNvSpPr txBox="1"/>
          <p:nvPr/>
        </p:nvSpPr>
        <p:spPr>
          <a:xfrm>
            <a:off x="5458204" y="3894798"/>
            <a:ext cx="2730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GPS</a:t>
            </a:r>
            <a:r>
              <a:rPr lang="ru-RU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bg-BG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модул</a:t>
            </a:r>
            <a:endParaRPr lang="en-US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75FC150-0843-4E7E-B104-8855A0943BED}"/>
              </a:ext>
            </a:extLst>
          </p:cNvPr>
          <p:cNvSpPr txBox="1"/>
          <p:nvPr/>
        </p:nvSpPr>
        <p:spPr>
          <a:xfrm>
            <a:off x="5519301" y="5154230"/>
            <a:ext cx="2730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Модул за камера</a:t>
            </a:r>
            <a:endParaRPr lang="en-US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cxnSp>
        <p:nvCxnSpPr>
          <p:cNvPr id="68" name="Connector: Curved 67">
            <a:extLst>
              <a:ext uri="{FF2B5EF4-FFF2-40B4-BE49-F238E27FC236}">
                <a16:creationId xmlns:a16="http://schemas.microsoft.com/office/drawing/2014/main" id="{B4706B3D-76CF-4B98-9A23-373252B9241D}"/>
              </a:ext>
            </a:extLst>
          </p:cNvPr>
          <p:cNvCxnSpPr>
            <a:cxnSpLocks/>
            <a:stCxn id="51" idx="1"/>
            <a:endCxn id="52" idx="1"/>
          </p:cNvCxnSpPr>
          <p:nvPr/>
        </p:nvCxnSpPr>
        <p:spPr>
          <a:xfrm rot="10800000" flipH="1" flipV="1">
            <a:off x="1070058" y="2773732"/>
            <a:ext cx="53056" cy="1305731"/>
          </a:xfrm>
          <a:prstGeom prst="curvedConnector3">
            <a:avLst>
              <a:gd name="adj1" fmla="val -885404"/>
            </a:avLst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nector: Curved 76">
            <a:extLst>
              <a:ext uri="{FF2B5EF4-FFF2-40B4-BE49-F238E27FC236}">
                <a16:creationId xmlns:a16="http://schemas.microsoft.com/office/drawing/2014/main" id="{901433D1-C9C1-4CCC-B503-85F706576C59}"/>
              </a:ext>
            </a:extLst>
          </p:cNvPr>
          <p:cNvCxnSpPr>
            <a:endCxn id="59" idx="1"/>
          </p:cNvCxnSpPr>
          <p:nvPr/>
        </p:nvCxnSpPr>
        <p:spPr>
          <a:xfrm flipV="1">
            <a:off x="3853982" y="2820032"/>
            <a:ext cx="1608914" cy="1259431"/>
          </a:xfrm>
          <a:prstGeom prst="curvedConnector3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nector: Curved 80">
            <a:extLst>
              <a:ext uri="{FF2B5EF4-FFF2-40B4-BE49-F238E27FC236}">
                <a16:creationId xmlns:a16="http://schemas.microsoft.com/office/drawing/2014/main" id="{BB08C97D-BF29-4C46-B968-B266CA7E42D4}"/>
              </a:ext>
            </a:extLst>
          </p:cNvPr>
          <p:cNvCxnSpPr>
            <a:stCxn id="53" idx="1"/>
            <a:endCxn id="52" idx="1"/>
          </p:cNvCxnSpPr>
          <p:nvPr/>
        </p:nvCxnSpPr>
        <p:spPr>
          <a:xfrm rot="10800000">
            <a:off x="1123114" y="4079465"/>
            <a:ext cx="12700" cy="1302541"/>
          </a:xfrm>
          <a:prstGeom prst="curvedConnector3">
            <a:avLst>
              <a:gd name="adj1" fmla="val 4490110"/>
            </a:avLst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CAC026F-2B7D-4EEB-94CE-73156A4E53A6}"/>
              </a:ext>
            </a:extLst>
          </p:cNvPr>
          <p:cNvCxnSpPr/>
          <p:nvPr/>
        </p:nvCxnSpPr>
        <p:spPr>
          <a:xfrm>
            <a:off x="6782637" y="3327731"/>
            <a:ext cx="0" cy="209289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4B34D397-3EDD-49DE-99FA-C7584C901E4F}"/>
              </a:ext>
            </a:extLst>
          </p:cNvPr>
          <p:cNvCxnSpPr/>
          <p:nvPr/>
        </p:nvCxnSpPr>
        <p:spPr>
          <a:xfrm>
            <a:off x="6782637" y="4625642"/>
            <a:ext cx="0" cy="209289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923871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1E15CAE-1634-4E6B-816A-8ACB17EC91F3}"/>
              </a:ext>
            </a:extLst>
          </p:cNvPr>
          <p:cNvSpPr txBox="1"/>
          <p:nvPr/>
        </p:nvSpPr>
        <p:spPr>
          <a:xfrm>
            <a:off x="5103470" y="2937191"/>
            <a:ext cx="31015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FastAPI</a:t>
            </a:r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bg-BG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сървър</a:t>
            </a:r>
            <a:endParaRPr lang="en-US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C08603A-E14C-4C9C-813E-E7CD758E1ACE}"/>
              </a:ext>
            </a:extLst>
          </p:cNvPr>
          <p:cNvSpPr/>
          <p:nvPr/>
        </p:nvSpPr>
        <p:spPr>
          <a:xfrm>
            <a:off x="3851717" y="1193543"/>
            <a:ext cx="4991341" cy="4770284"/>
          </a:xfrm>
          <a:custGeom>
            <a:avLst/>
            <a:gdLst>
              <a:gd name="connsiteX0" fmla="*/ 1224106 w 4991341"/>
              <a:gd name="connsiteY0" fmla="*/ 3117319 h 4770284"/>
              <a:gd name="connsiteX1" fmla="*/ 1010152 w 4991341"/>
              <a:gd name="connsiteY1" fmla="*/ 3331273 h 4770284"/>
              <a:gd name="connsiteX2" fmla="*/ 1010152 w 4991341"/>
              <a:gd name="connsiteY2" fmla="*/ 4187061 h 4770284"/>
              <a:gd name="connsiteX3" fmla="*/ 1224106 w 4991341"/>
              <a:gd name="connsiteY3" fmla="*/ 4401015 h 4770284"/>
              <a:gd name="connsiteX4" fmla="*/ 3767234 w 4991341"/>
              <a:gd name="connsiteY4" fmla="*/ 4401015 h 4770284"/>
              <a:gd name="connsiteX5" fmla="*/ 3981188 w 4991341"/>
              <a:gd name="connsiteY5" fmla="*/ 4187061 h 4770284"/>
              <a:gd name="connsiteX6" fmla="*/ 3981188 w 4991341"/>
              <a:gd name="connsiteY6" fmla="*/ 3331273 h 4770284"/>
              <a:gd name="connsiteX7" fmla="*/ 3767234 w 4991341"/>
              <a:gd name="connsiteY7" fmla="*/ 3117319 h 4770284"/>
              <a:gd name="connsiteX8" fmla="*/ 926440 w 4991341"/>
              <a:gd name="connsiteY8" fmla="*/ 1089892 h 4770284"/>
              <a:gd name="connsiteX9" fmla="*/ 641744 w 4991341"/>
              <a:gd name="connsiteY9" fmla="*/ 1374588 h 4770284"/>
              <a:gd name="connsiteX10" fmla="*/ 641744 w 4991341"/>
              <a:gd name="connsiteY10" fmla="*/ 2513340 h 4770284"/>
              <a:gd name="connsiteX11" fmla="*/ 926440 w 4991341"/>
              <a:gd name="connsiteY11" fmla="*/ 2798036 h 4770284"/>
              <a:gd name="connsiteX12" fmla="*/ 4064901 w 4991341"/>
              <a:gd name="connsiteY12" fmla="*/ 2798036 h 4770284"/>
              <a:gd name="connsiteX13" fmla="*/ 4349597 w 4991341"/>
              <a:gd name="connsiteY13" fmla="*/ 2513340 h 4770284"/>
              <a:gd name="connsiteX14" fmla="*/ 4349597 w 4991341"/>
              <a:gd name="connsiteY14" fmla="*/ 1374588 h 4770284"/>
              <a:gd name="connsiteX15" fmla="*/ 4064901 w 4991341"/>
              <a:gd name="connsiteY15" fmla="*/ 1089892 h 4770284"/>
              <a:gd name="connsiteX16" fmla="*/ 795063 w 4991341"/>
              <a:gd name="connsiteY16" fmla="*/ 0 h 4770284"/>
              <a:gd name="connsiteX17" fmla="*/ 4196278 w 4991341"/>
              <a:gd name="connsiteY17" fmla="*/ 0 h 4770284"/>
              <a:gd name="connsiteX18" fmla="*/ 4991341 w 4991341"/>
              <a:gd name="connsiteY18" fmla="*/ 795063 h 4770284"/>
              <a:gd name="connsiteX19" fmla="*/ 4991341 w 4991341"/>
              <a:gd name="connsiteY19" fmla="*/ 3975221 h 4770284"/>
              <a:gd name="connsiteX20" fmla="*/ 4196278 w 4991341"/>
              <a:gd name="connsiteY20" fmla="*/ 4770284 h 4770284"/>
              <a:gd name="connsiteX21" fmla="*/ 795063 w 4991341"/>
              <a:gd name="connsiteY21" fmla="*/ 4770284 h 4770284"/>
              <a:gd name="connsiteX22" fmla="*/ 0 w 4991341"/>
              <a:gd name="connsiteY22" fmla="*/ 3975221 h 4770284"/>
              <a:gd name="connsiteX23" fmla="*/ 0 w 4991341"/>
              <a:gd name="connsiteY23" fmla="*/ 795063 h 4770284"/>
              <a:gd name="connsiteX24" fmla="*/ 795063 w 4991341"/>
              <a:gd name="connsiteY24" fmla="*/ 0 h 4770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991341" h="4770284">
                <a:moveTo>
                  <a:pt x="1224106" y="3117319"/>
                </a:moveTo>
                <a:cubicBezTo>
                  <a:pt x="1105942" y="3117319"/>
                  <a:pt x="1010152" y="3213109"/>
                  <a:pt x="1010152" y="3331273"/>
                </a:cubicBezTo>
                <a:lnTo>
                  <a:pt x="1010152" y="4187061"/>
                </a:lnTo>
                <a:cubicBezTo>
                  <a:pt x="1010152" y="4305225"/>
                  <a:pt x="1105942" y="4401015"/>
                  <a:pt x="1224106" y="4401015"/>
                </a:cubicBezTo>
                <a:lnTo>
                  <a:pt x="3767234" y="4401015"/>
                </a:lnTo>
                <a:cubicBezTo>
                  <a:pt x="3885398" y="4401015"/>
                  <a:pt x="3981188" y="4305225"/>
                  <a:pt x="3981188" y="4187061"/>
                </a:cubicBezTo>
                <a:lnTo>
                  <a:pt x="3981188" y="3331273"/>
                </a:lnTo>
                <a:cubicBezTo>
                  <a:pt x="3981188" y="3213109"/>
                  <a:pt x="3885398" y="3117319"/>
                  <a:pt x="3767234" y="3117319"/>
                </a:cubicBezTo>
                <a:close/>
                <a:moveTo>
                  <a:pt x="926440" y="1089892"/>
                </a:moveTo>
                <a:cubicBezTo>
                  <a:pt x="769207" y="1089892"/>
                  <a:pt x="641744" y="1217355"/>
                  <a:pt x="641744" y="1374588"/>
                </a:cubicBezTo>
                <a:lnTo>
                  <a:pt x="641744" y="2513340"/>
                </a:lnTo>
                <a:cubicBezTo>
                  <a:pt x="641744" y="2670573"/>
                  <a:pt x="769207" y="2798036"/>
                  <a:pt x="926440" y="2798036"/>
                </a:cubicBezTo>
                <a:lnTo>
                  <a:pt x="4064901" y="2798036"/>
                </a:lnTo>
                <a:cubicBezTo>
                  <a:pt x="4222134" y="2798036"/>
                  <a:pt x="4349597" y="2670573"/>
                  <a:pt x="4349597" y="2513340"/>
                </a:cubicBezTo>
                <a:lnTo>
                  <a:pt x="4349597" y="1374588"/>
                </a:lnTo>
                <a:cubicBezTo>
                  <a:pt x="4349597" y="1217355"/>
                  <a:pt x="4222134" y="1089892"/>
                  <a:pt x="4064901" y="1089892"/>
                </a:cubicBezTo>
                <a:close/>
                <a:moveTo>
                  <a:pt x="795063" y="0"/>
                </a:moveTo>
                <a:lnTo>
                  <a:pt x="4196278" y="0"/>
                </a:lnTo>
                <a:cubicBezTo>
                  <a:pt x="4635379" y="0"/>
                  <a:pt x="4991341" y="355962"/>
                  <a:pt x="4991341" y="795063"/>
                </a:cubicBezTo>
                <a:lnTo>
                  <a:pt x="4991341" y="3975221"/>
                </a:lnTo>
                <a:cubicBezTo>
                  <a:pt x="4991341" y="4414322"/>
                  <a:pt x="4635379" y="4770284"/>
                  <a:pt x="4196278" y="4770284"/>
                </a:cubicBezTo>
                <a:lnTo>
                  <a:pt x="795063" y="4770284"/>
                </a:lnTo>
                <a:cubicBezTo>
                  <a:pt x="355962" y="4770284"/>
                  <a:pt x="0" y="4414322"/>
                  <a:pt x="0" y="3975221"/>
                </a:cubicBezTo>
                <a:lnTo>
                  <a:pt x="0" y="795063"/>
                </a:lnTo>
                <a:cubicBezTo>
                  <a:pt x="0" y="355962"/>
                  <a:pt x="355962" y="0"/>
                  <a:pt x="795063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F5A947-FB11-4284-BD28-1214D747019F}"/>
              </a:ext>
            </a:extLst>
          </p:cNvPr>
          <p:cNvSpPr txBox="1"/>
          <p:nvPr/>
        </p:nvSpPr>
        <p:spPr>
          <a:xfrm>
            <a:off x="-1365808" y="2224055"/>
            <a:ext cx="28627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HTTP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AC54DF5E-A6E7-4AE8-9878-B7AC2E9C1D4E}"/>
              </a:ext>
            </a:extLst>
          </p:cNvPr>
          <p:cNvSpPr/>
          <p:nvPr/>
        </p:nvSpPr>
        <p:spPr>
          <a:xfrm>
            <a:off x="-299011" y="2824352"/>
            <a:ext cx="4037624" cy="1551006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Left-Right 20">
            <a:extLst>
              <a:ext uri="{FF2B5EF4-FFF2-40B4-BE49-F238E27FC236}">
                <a16:creationId xmlns:a16="http://schemas.microsoft.com/office/drawing/2014/main" id="{CBECC86A-0D70-423D-8911-C5146C7E9F5E}"/>
              </a:ext>
            </a:extLst>
          </p:cNvPr>
          <p:cNvSpPr/>
          <p:nvPr/>
        </p:nvSpPr>
        <p:spPr>
          <a:xfrm>
            <a:off x="8981964" y="2821186"/>
            <a:ext cx="6296618" cy="1567671"/>
          </a:xfrm>
          <a:prstGeom prst="left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753F337-3C82-41D4-BE56-806E3D0A48D8}"/>
              </a:ext>
            </a:extLst>
          </p:cNvPr>
          <p:cNvSpPr txBox="1"/>
          <p:nvPr/>
        </p:nvSpPr>
        <p:spPr>
          <a:xfrm>
            <a:off x="10824279" y="2225982"/>
            <a:ext cx="28627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HTTP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AD8023A-D0B5-4DAB-80CF-0500AE2A674E}"/>
              </a:ext>
            </a:extLst>
          </p:cNvPr>
          <p:cNvSpPr txBox="1"/>
          <p:nvPr/>
        </p:nvSpPr>
        <p:spPr>
          <a:xfrm>
            <a:off x="4861869" y="1476879"/>
            <a:ext cx="301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19191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Backend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28C2425-CCD2-4946-B17E-FBD485454E19}"/>
              </a:ext>
            </a:extLst>
          </p:cNvPr>
          <p:cNvSpPr txBox="1"/>
          <p:nvPr/>
        </p:nvSpPr>
        <p:spPr>
          <a:xfrm>
            <a:off x="5251570" y="4727006"/>
            <a:ext cx="2191633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1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PyTorch</a:t>
            </a:r>
            <a:r>
              <a:rPr lang="en-US" sz="2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bg-BG" sz="2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модел</a:t>
            </a:r>
            <a:endParaRPr lang="en-US" sz="21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9E69611-B231-4747-8AD4-4A33BDA79C88}"/>
              </a:ext>
            </a:extLst>
          </p:cNvPr>
          <p:cNvCxnSpPr>
            <a:cxnSpLocks/>
          </p:cNvCxnSpPr>
          <p:nvPr/>
        </p:nvCxnSpPr>
        <p:spPr>
          <a:xfrm>
            <a:off x="6420897" y="3999241"/>
            <a:ext cx="0" cy="31150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8893038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78F689E3-B6B4-438F-A75F-46070716B32B}"/>
              </a:ext>
            </a:extLst>
          </p:cNvPr>
          <p:cNvSpPr/>
          <p:nvPr/>
        </p:nvSpPr>
        <p:spPr>
          <a:xfrm>
            <a:off x="-2548600" y="2821186"/>
            <a:ext cx="6296618" cy="1567671"/>
          </a:xfrm>
          <a:prstGeom prst="left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483F95-F9AB-442E-8A1A-9AC64CC5211B}"/>
              </a:ext>
            </a:extLst>
          </p:cNvPr>
          <p:cNvSpPr txBox="1"/>
          <p:nvPr/>
        </p:nvSpPr>
        <p:spPr>
          <a:xfrm>
            <a:off x="-8482564" y="304769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C3C8CA4-F92E-440D-AF3E-841982590447}"/>
              </a:ext>
            </a:extLst>
          </p:cNvPr>
          <p:cNvSpPr/>
          <p:nvPr/>
        </p:nvSpPr>
        <p:spPr>
          <a:xfrm>
            <a:off x="-7678847" y="1193543"/>
            <a:ext cx="4991341" cy="4770284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635FA58-8632-45E9-AC54-6DCA0CC5AD1C}"/>
              </a:ext>
            </a:extLst>
          </p:cNvPr>
          <p:cNvSpPr/>
          <p:nvPr/>
        </p:nvSpPr>
        <p:spPr>
          <a:xfrm>
            <a:off x="-7037103" y="2102567"/>
            <a:ext cx="3707853" cy="170814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E4639C6-E710-4120-ABF1-5040D4833EE9}"/>
              </a:ext>
            </a:extLst>
          </p:cNvPr>
          <p:cNvSpPr/>
          <p:nvPr/>
        </p:nvSpPr>
        <p:spPr>
          <a:xfrm>
            <a:off x="-6668695" y="4129994"/>
            <a:ext cx="2971036" cy="128369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C144283-14DD-4C95-A245-BD41E892281D}"/>
              </a:ext>
            </a:extLst>
          </p:cNvPr>
          <p:cNvCxnSpPr>
            <a:cxnSpLocks/>
          </p:cNvCxnSpPr>
          <p:nvPr/>
        </p:nvCxnSpPr>
        <p:spPr>
          <a:xfrm flipH="1">
            <a:off x="-5183177" y="3810711"/>
            <a:ext cx="1" cy="3192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7222747-41A4-499A-BC4F-F721F9DBF96B}"/>
              </a:ext>
            </a:extLst>
          </p:cNvPr>
          <p:cNvSpPr txBox="1"/>
          <p:nvPr/>
        </p:nvSpPr>
        <p:spPr>
          <a:xfrm>
            <a:off x="-12896372" y="2224055"/>
            <a:ext cx="28627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HTTP</a:t>
            </a: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FE6B4949-2519-4622-9864-A412BBEC197A}"/>
              </a:ext>
            </a:extLst>
          </p:cNvPr>
          <p:cNvSpPr/>
          <p:nvPr/>
        </p:nvSpPr>
        <p:spPr>
          <a:xfrm>
            <a:off x="-11829575" y="2824352"/>
            <a:ext cx="4037624" cy="1551006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E15CAE-1634-4E6B-816A-8ACB17EC91F3}"/>
              </a:ext>
            </a:extLst>
          </p:cNvPr>
          <p:cNvSpPr txBox="1"/>
          <p:nvPr/>
        </p:nvSpPr>
        <p:spPr>
          <a:xfrm>
            <a:off x="3048000" y="304769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F5A947-FB11-4284-BD28-1214D747019F}"/>
              </a:ext>
            </a:extLst>
          </p:cNvPr>
          <p:cNvSpPr txBox="1"/>
          <p:nvPr/>
        </p:nvSpPr>
        <p:spPr>
          <a:xfrm>
            <a:off x="-1365808" y="2224055"/>
            <a:ext cx="28627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HTTP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AC54DF5E-A6E7-4AE8-9878-B7AC2E9C1D4E}"/>
              </a:ext>
            </a:extLst>
          </p:cNvPr>
          <p:cNvSpPr/>
          <p:nvPr/>
        </p:nvSpPr>
        <p:spPr>
          <a:xfrm>
            <a:off x="-299011" y="2824352"/>
            <a:ext cx="4037624" cy="1551006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1E6E40E-2895-4616-8D52-E5515C480F73}"/>
              </a:ext>
            </a:extLst>
          </p:cNvPr>
          <p:cNvSpPr txBox="1"/>
          <p:nvPr/>
        </p:nvSpPr>
        <p:spPr>
          <a:xfrm>
            <a:off x="5364455" y="2878674"/>
            <a:ext cx="19658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Flutter SDK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BD1619C-3859-49BF-89BE-070413C1A585}"/>
              </a:ext>
            </a:extLst>
          </p:cNvPr>
          <p:cNvSpPr/>
          <p:nvPr/>
        </p:nvSpPr>
        <p:spPr>
          <a:xfrm>
            <a:off x="3851717" y="1193543"/>
            <a:ext cx="4991341" cy="4770284"/>
          </a:xfrm>
          <a:custGeom>
            <a:avLst/>
            <a:gdLst>
              <a:gd name="connsiteX0" fmla="*/ 1224106 w 4991341"/>
              <a:gd name="connsiteY0" fmla="*/ 3117319 h 4770284"/>
              <a:gd name="connsiteX1" fmla="*/ 1010152 w 4991341"/>
              <a:gd name="connsiteY1" fmla="*/ 3331273 h 4770284"/>
              <a:gd name="connsiteX2" fmla="*/ 1010152 w 4991341"/>
              <a:gd name="connsiteY2" fmla="*/ 4187061 h 4770284"/>
              <a:gd name="connsiteX3" fmla="*/ 1224106 w 4991341"/>
              <a:gd name="connsiteY3" fmla="*/ 4401015 h 4770284"/>
              <a:gd name="connsiteX4" fmla="*/ 3767234 w 4991341"/>
              <a:gd name="connsiteY4" fmla="*/ 4401015 h 4770284"/>
              <a:gd name="connsiteX5" fmla="*/ 3981188 w 4991341"/>
              <a:gd name="connsiteY5" fmla="*/ 4187061 h 4770284"/>
              <a:gd name="connsiteX6" fmla="*/ 3981188 w 4991341"/>
              <a:gd name="connsiteY6" fmla="*/ 3331273 h 4770284"/>
              <a:gd name="connsiteX7" fmla="*/ 3767234 w 4991341"/>
              <a:gd name="connsiteY7" fmla="*/ 3117319 h 4770284"/>
              <a:gd name="connsiteX8" fmla="*/ 926440 w 4991341"/>
              <a:gd name="connsiteY8" fmla="*/ 1089892 h 4770284"/>
              <a:gd name="connsiteX9" fmla="*/ 641744 w 4991341"/>
              <a:gd name="connsiteY9" fmla="*/ 1374588 h 4770284"/>
              <a:gd name="connsiteX10" fmla="*/ 641744 w 4991341"/>
              <a:gd name="connsiteY10" fmla="*/ 2513340 h 4770284"/>
              <a:gd name="connsiteX11" fmla="*/ 926440 w 4991341"/>
              <a:gd name="connsiteY11" fmla="*/ 2798036 h 4770284"/>
              <a:gd name="connsiteX12" fmla="*/ 4064901 w 4991341"/>
              <a:gd name="connsiteY12" fmla="*/ 2798036 h 4770284"/>
              <a:gd name="connsiteX13" fmla="*/ 4349597 w 4991341"/>
              <a:gd name="connsiteY13" fmla="*/ 2513340 h 4770284"/>
              <a:gd name="connsiteX14" fmla="*/ 4349597 w 4991341"/>
              <a:gd name="connsiteY14" fmla="*/ 1374588 h 4770284"/>
              <a:gd name="connsiteX15" fmla="*/ 4064901 w 4991341"/>
              <a:gd name="connsiteY15" fmla="*/ 1089892 h 4770284"/>
              <a:gd name="connsiteX16" fmla="*/ 795063 w 4991341"/>
              <a:gd name="connsiteY16" fmla="*/ 0 h 4770284"/>
              <a:gd name="connsiteX17" fmla="*/ 4196278 w 4991341"/>
              <a:gd name="connsiteY17" fmla="*/ 0 h 4770284"/>
              <a:gd name="connsiteX18" fmla="*/ 4991341 w 4991341"/>
              <a:gd name="connsiteY18" fmla="*/ 795063 h 4770284"/>
              <a:gd name="connsiteX19" fmla="*/ 4991341 w 4991341"/>
              <a:gd name="connsiteY19" fmla="*/ 3975221 h 4770284"/>
              <a:gd name="connsiteX20" fmla="*/ 4196278 w 4991341"/>
              <a:gd name="connsiteY20" fmla="*/ 4770284 h 4770284"/>
              <a:gd name="connsiteX21" fmla="*/ 795063 w 4991341"/>
              <a:gd name="connsiteY21" fmla="*/ 4770284 h 4770284"/>
              <a:gd name="connsiteX22" fmla="*/ 0 w 4991341"/>
              <a:gd name="connsiteY22" fmla="*/ 3975221 h 4770284"/>
              <a:gd name="connsiteX23" fmla="*/ 0 w 4991341"/>
              <a:gd name="connsiteY23" fmla="*/ 795063 h 4770284"/>
              <a:gd name="connsiteX24" fmla="*/ 795063 w 4991341"/>
              <a:gd name="connsiteY24" fmla="*/ 0 h 4770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991341" h="4770284">
                <a:moveTo>
                  <a:pt x="1224106" y="3117319"/>
                </a:moveTo>
                <a:cubicBezTo>
                  <a:pt x="1105942" y="3117319"/>
                  <a:pt x="1010152" y="3213109"/>
                  <a:pt x="1010152" y="3331273"/>
                </a:cubicBezTo>
                <a:lnTo>
                  <a:pt x="1010152" y="4187061"/>
                </a:lnTo>
                <a:cubicBezTo>
                  <a:pt x="1010152" y="4305225"/>
                  <a:pt x="1105942" y="4401015"/>
                  <a:pt x="1224106" y="4401015"/>
                </a:cubicBezTo>
                <a:lnTo>
                  <a:pt x="3767234" y="4401015"/>
                </a:lnTo>
                <a:cubicBezTo>
                  <a:pt x="3885398" y="4401015"/>
                  <a:pt x="3981188" y="4305225"/>
                  <a:pt x="3981188" y="4187061"/>
                </a:cubicBezTo>
                <a:lnTo>
                  <a:pt x="3981188" y="3331273"/>
                </a:lnTo>
                <a:cubicBezTo>
                  <a:pt x="3981188" y="3213109"/>
                  <a:pt x="3885398" y="3117319"/>
                  <a:pt x="3767234" y="3117319"/>
                </a:cubicBezTo>
                <a:close/>
                <a:moveTo>
                  <a:pt x="926440" y="1089892"/>
                </a:moveTo>
                <a:cubicBezTo>
                  <a:pt x="769207" y="1089892"/>
                  <a:pt x="641744" y="1217355"/>
                  <a:pt x="641744" y="1374588"/>
                </a:cubicBezTo>
                <a:lnTo>
                  <a:pt x="641744" y="2513340"/>
                </a:lnTo>
                <a:cubicBezTo>
                  <a:pt x="641744" y="2670573"/>
                  <a:pt x="769207" y="2798036"/>
                  <a:pt x="926440" y="2798036"/>
                </a:cubicBezTo>
                <a:lnTo>
                  <a:pt x="4064901" y="2798036"/>
                </a:lnTo>
                <a:cubicBezTo>
                  <a:pt x="4222134" y="2798036"/>
                  <a:pt x="4349597" y="2670573"/>
                  <a:pt x="4349597" y="2513340"/>
                </a:cubicBezTo>
                <a:lnTo>
                  <a:pt x="4349597" y="1374588"/>
                </a:lnTo>
                <a:cubicBezTo>
                  <a:pt x="4349597" y="1217355"/>
                  <a:pt x="4222134" y="1089892"/>
                  <a:pt x="4064901" y="1089892"/>
                </a:cubicBezTo>
                <a:close/>
                <a:moveTo>
                  <a:pt x="795063" y="0"/>
                </a:moveTo>
                <a:lnTo>
                  <a:pt x="4196278" y="0"/>
                </a:lnTo>
                <a:cubicBezTo>
                  <a:pt x="4635379" y="0"/>
                  <a:pt x="4991341" y="355962"/>
                  <a:pt x="4991341" y="795063"/>
                </a:cubicBezTo>
                <a:lnTo>
                  <a:pt x="4991341" y="3975221"/>
                </a:lnTo>
                <a:cubicBezTo>
                  <a:pt x="4991341" y="4414322"/>
                  <a:pt x="4635379" y="4770284"/>
                  <a:pt x="4196278" y="4770284"/>
                </a:cubicBezTo>
                <a:lnTo>
                  <a:pt x="795063" y="4770284"/>
                </a:lnTo>
                <a:cubicBezTo>
                  <a:pt x="355962" y="4770284"/>
                  <a:pt x="0" y="4414322"/>
                  <a:pt x="0" y="3975221"/>
                </a:cubicBezTo>
                <a:lnTo>
                  <a:pt x="0" y="795063"/>
                </a:lnTo>
                <a:cubicBezTo>
                  <a:pt x="0" y="355962"/>
                  <a:pt x="355962" y="0"/>
                  <a:pt x="795063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221D0D9-0329-4D55-9F1A-5CA645D6EA5D}"/>
              </a:ext>
            </a:extLst>
          </p:cNvPr>
          <p:cNvSpPr txBox="1"/>
          <p:nvPr/>
        </p:nvSpPr>
        <p:spPr>
          <a:xfrm>
            <a:off x="4125300" y="1543537"/>
            <a:ext cx="459119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>
                <a:solidFill>
                  <a:srgbClr val="19191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Frontend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E80BD3-23A1-40A5-AEFB-CEDC7788074E}"/>
              </a:ext>
            </a:extLst>
          </p:cNvPr>
          <p:cNvSpPr txBox="1"/>
          <p:nvPr/>
        </p:nvSpPr>
        <p:spPr>
          <a:xfrm>
            <a:off x="5325080" y="4771842"/>
            <a:ext cx="2191633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Google Maps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304815E-1B45-4DCD-A7CF-F552F8C76132}"/>
              </a:ext>
            </a:extLst>
          </p:cNvPr>
          <p:cNvCxnSpPr>
            <a:cxnSpLocks/>
          </p:cNvCxnSpPr>
          <p:nvPr/>
        </p:nvCxnSpPr>
        <p:spPr>
          <a:xfrm>
            <a:off x="6420897" y="3999241"/>
            <a:ext cx="0" cy="31150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2763646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1E15CAE-1634-4E6B-816A-8ACB17EC91F3}"/>
              </a:ext>
            </a:extLst>
          </p:cNvPr>
          <p:cNvSpPr txBox="1"/>
          <p:nvPr/>
        </p:nvSpPr>
        <p:spPr>
          <a:xfrm>
            <a:off x="5103470" y="2937191"/>
            <a:ext cx="31015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FastAPI</a:t>
            </a:r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bg-BG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сървър</a:t>
            </a:r>
            <a:endParaRPr lang="en-US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C08603A-E14C-4C9C-813E-E7CD758E1ACE}"/>
              </a:ext>
            </a:extLst>
          </p:cNvPr>
          <p:cNvSpPr/>
          <p:nvPr/>
        </p:nvSpPr>
        <p:spPr>
          <a:xfrm>
            <a:off x="3851717" y="1193543"/>
            <a:ext cx="4991341" cy="4770284"/>
          </a:xfrm>
          <a:custGeom>
            <a:avLst/>
            <a:gdLst>
              <a:gd name="connsiteX0" fmla="*/ 1224106 w 4991341"/>
              <a:gd name="connsiteY0" fmla="*/ 3117319 h 4770284"/>
              <a:gd name="connsiteX1" fmla="*/ 1010152 w 4991341"/>
              <a:gd name="connsiteY1" fmla="*/ 3331273 h 4770284"/>
              <a:gd name="connsiteX2" fmla="*/ 1010152 w 4991341"/>
              <a:gd name="connsiteY2" fmla="*/ 4187061 h 4770284"/>
              <a:gd name="connsiteX3" fmla="*/ 1224106 w 4991341"/>
              <a:gd name="connsiteY3" fmla="*/ 4401015 h 4770284"/>
              <a:gd name="connsiteX4" fmla="*/ 3767234 w 4991341"/>
              <a:gd name="connsiteY4" fmla="*/ 4401015 h 4770284"/>
              <a:gd name="connsiteX5" fmla="*/ 3981188 w 4991341"/>
              <a:gd name="connsiteY5" fmla="*/ 4187061 h 4770284"/>
              <a:gd name="connsiteX6" fmla="*/ 3981188 w 4991341"/>
              <a:gd name="connsiteY6" fmla="*/ 3331273 h 4770284"/>
              <a:gd name="connsiteX7" fmla="*/ 3767234 w 4991341"/>
              <a:gd name="connsiteY7" fmla="*/ 3117319 h 4770284"/>
              <a:gd name="connsiteX8" fmla="*/ 926440 w 4991341"/>
              <a:gd name="connsiteY8" fmla="*/ 1089892 h 4770284"/>
              <a:gd name="connsiteX9" fmla="*/ 641744 w 4991341"/>
              <a:gd name="connsiteY9" fmla="*/ 1374588 h 4770284"/>
              <a:gd name="connsiteX10" fmla="*/ 641744 w 4991341"/>
              <a:gd name="connsiteY10" fmla="*/ 2513340 h 4770284"/>
              <a:gd name="connsiteX11" fmla="*/ 926440 w 4991341"/>
              <a:gd name="connsiteY11" fmla="*/ 2798036 h 4770284"/>
              <a:gd name="connsiteX12" fmla="*/ 4064901 w 4991341"/>
              <a:gd name="connsiteY12" fmla="*/ 2798036 h 4770284"/>
              <a:gd name="connsiteX13" fmla="*/ 4349597 w 4991341"/>
              <a:gd name="connsiteY13" fmla="*/ 2513340 h 4770284"/>
              <a:gd name="connsiteX14" fmla="*/ 4349597 w 4991341"/>
              <a:gd name="connsiteY14" fmla="*/ 1374588 h 4770284"/>
              <a:gd name="connsiteX15" fmla="*/ 4064901 w 4991341"/>
              <a:gd name="connsiteY15" fmla="*/ 1089892 h 4770284"/>
              <a:gd name="connsiteX16" fmla="*/ 795063 w 4991341"/>
              <a:gd name="connsiteY16" fmla="*/ 0 h 4770284"/>
              <a:gd name="connsiteX17" fmla="*/ 4196278 w 4991341"/>
              <a:gd name="connsiteY17" fmla="*/ 0 h 4770284"/>
              <a:gd name="connsiteX18" fmla="*/ 4991341 w 4991341"/>
              <a:gd name="connsiteY18" fmla="*/ 795063 h 4770284"/>
              <a:gd name="connsiteX19" fmla="*/ 4991341 w 4991341"/>
              <a:gd name="connsiteY19" fmla="*/ 3975221 h 4770284"/>
              <a:gd name="connsiteX20" fmla="*/ 4196278 w 4991341"/>
              <a:gd name="connsiteY20" fmla="*/ 4770284 h 4770284"/>
              <a:gd name="connsiteX21" fmla="*/ 795063 w 4991341"/>
              <a:gd name="connsiteY21" fmla="*/ 4770284 h 4770284"/>
              <a:gd name="connsiteX22" fmla="*/ 0 w 4991341"/>
              <a:gd name="connsiteY22" fmla="*/ 3975221 h 4770284"/>
              <a:gd name="connsiteX23" fmla="*/ 0 w 4991341"/>
              <a:gd name="connsiteY23" fmla="*/ 795063 h 4770284"/>
              <a:gd name="connsiteX24" fmla="*/ 795063 w 4991341"/>
              <a:gd name="connsiteY24" fmla="*/ 0 h 4770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991341" h="4770284">
                <a:moveTo>
                  <a:pt x="1224106" y="3117319"/>
                </a:moveTo>
                <a:cubicBezTo>
                  <a:pt x="1105942" y="3117319"/>
                  <a:pt x="1010152" y="3213109"/>
                  <a:pt x="1010152" y="3331273"/>
                </a:cubicBezTo>
                <a:lnTo>
                  <a:pt x="1010152" y="4187061"/>
                </a:lnTo>
                <a:cubicBezTo>
                  <a:pt x="1010152" y="4305225"/>
                  <a:pt x="1105942" y="4401015"/>
                  <a:pt x="1224106" y="4401015"/>
                </a:cubicBezTo>
                <a:lnTo>
                  <a:pt x="3767234" y="4401015"/>
                </a:lnTo>
                <a:cubicBezTo>
                  <a:pt x="3885398" y="4401015"/>
                  <a:pt x="3981188" y="4305225"/>
                  <a:pt x="3981188" y="4187061"/>
                </a:cubicBezTo>
                <a:lnTo>
                  <a:pt x="3981188" y="3331273"/>
                </a:lnTo>
                <a:cubicBezTo>
                  <a:pt x="3981188" y="3213109"/>
                  <a:pt x="3885398" y="3117319"/>
                  <a:pt x="3767234" y="3117319"/>
                </a:cubicBezTo>
                <a:close/>
                <a:moveTo>
                  <a:pt x="926440" y="1089892"/>
                </a:moveTo>
                <a:cubicBezTo>
                  <a:pt x="769207" y="1089892"/>
                  <a:pt x="641744" y="1217355"/>
                  <a:pt x="641744" y="1374588"/>
                </a:cubicBezTo>
                <a:lnTo>
                  <a:pt x="641744" y="2513340"/>
                </a:lnTo>
                <a:cubicBezTo>
                  <a:pt x="641744" y="2670573"/>
                  <a:pt x="769207" y="2798036"/>
                  <a:pt x="926440" y="2798036"/>
                </a:cubicBezTo>
                <a:lnTo>
                  <a:pt x="4064901" y="2798036"/>
                </a:lnTo>
                <a:cubicBezTo>
                  <a:pt x="4222134" y="2798036"/>
                  <a:pt x="4349597" y="2670573"/>
                  <a:pt x="4349597" y="2513340"/>
                </a:cubicBezTo>
                <a:lnTo>
                  <a:pt x="4349597" y="1374588"/>
                </a:lnTo>
                <a:cubicBezTo>
                  <a:pt x="4349597" y="1217355"/>
                  <a:pt x="4222134" y="1089892"/>
                  <a:pt x="4064901" y="1089892"/>
                </a:cubicBezTo>
                <a:close/>
                <a:moveTo>
                  <a:pt x="795063" y="0"/>
                </a:moveTo>
                <a:lnTo>
                  <a:pt x="4196278" y="0"/>
                </a:lnTo>
                <a:cubicBezTo>
                  <a:pt x="4635379" y="0"/>
                  <a:pt x="4991341" y="355962"/>
                  <a:pt x="4991341" y="795063"/>
                </a:cubicBezTo>
                <a:lnTo>
                  <a:pt x="4991341" y="3975221"/>
                </a:lnTo>
                <a:cubicBezTo>
                  <a:pt x="4991341" y="4414322"/>
                  <a:pt x="4635379" y="4770284"/>
                  <a:pt x="4196278" y="4770284"/>
                </a:cubicBezTo>
                <a:lnTo>
                  <a:pt x="795063" y="4770284"/>
                </a:lnTo>
                <a:cubicBezTo>
                  <a:pt x="355962" y="4770284"/>
                  <a:pt x="0" y="4414322"/>
                  <a:pt x="0" y="3975221"/>
                </a:cubicBezTo>
                <a:lnTo>
                  <a:pt x="0" y="795063"/>
                </a:lnTo>
                <a:cubicBezTo>
                  <a:pt x="0" y="355962"/>
                  <a:pt x="355962" y="0"/>
                  <a:pt x="795063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F5A947-FB11-4284-BD28-1214D747019F}"/>
              </a:ext>
            </a:extLst>
          </p:cNvPr>
          <p:cNvSpPr txBox="1"/>
          <p:nvPr/>
        </p:nvSpPr>
        <p:spPr>
          <a:xfrm>
            <a:off x="-1365808" y="2224055"/>
            <a:ext cx="28627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HTTP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AC54DF5E-A6E7-4AE8-9878-B7AC2E9C1D4E}"/>
              </a:ext>
            </a:extLst>
          </p:cNvPr>
          <p:cNvSpPr/>
          <p:nvPr/>
        </p:nvSpPr>
        <p:spPr>
          <a:xfrm>
            <a:off x="-299011" y="2824352"/>
            <a:ext cx="4037624" cy="1551006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Left-Right 20">
            <a:extLst>
              <a:ext uri="{FF2B5EF4-FFF2-40B4-BE49-F238E27FC236}">
                <a16:creationId xmlns:a16="http://schemas.microsoft.com/office/drawing/2014/main" id="{CBECC86A-0D70-423D-8911-C5146C7E9F5E}"/>
              </a:ext>
            </a:extLst>
          </p:cNvPr>
          <p:cNvSpPr/>
          <p:nvPr/>
        </p:nvSpPr>
        <p:spPr>
          <a:xfrm>
            <a:off x="8981964" y="2821186"/>
            <a:ext cx="6296618" cy="1567671"/>
          </a:xfrm>
          <a:prstGeom prst="left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753F337-3C82-41D4-BE56-806E3D0A48D8}"/>
              </a:ext>
            </a:extLst>
          </p:cNvPr>
          <p:cNvSpPr txBox="1"/>
          <p:nvPr/>
        </p:nvSpPr>
        <p:spPr>
          <a:xfrm>
            <a:off x="10824279" y="2225982"/>
            <a:ext cx="28627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HTTP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AD8023A-D0B5-4DAB-80CF-0500AE2A674E}"/>
              </a:ext>
            </a:extLst>
          </p:cNvPr>
          <p:cNvSpPr txBox="1"/>
          <p:nvPr/>
        </p:nvSpPr>
        <p:spPr>
          <a:xfrm>
            <a:off x="4861869" y="1476879"/>
            <a:ext cx="301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19191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Backend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28C2425-CCD2-4946-B17E-FBD485454E19}"/>
              </a:ext>
            </a:extLst>
          </p:cNvPr>
          <p:cNvSpPr txBox="1"/>
          <p:nvPr/>
        </p:nvSpPr>
        <p:spPr>
          <a:xfrm>
            <a:off x="5251570" y="4727006"/>
            <a:ext cx="2191633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1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PyTorch</a:t>
            </a:r>
            <a:r>
              <a:rPr lang="en-US" sz="2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bg-BG" sz="2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модел</a:t>
            </a:r>
            <a:endParaRPr lang="en-US" sz="21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9E69611-B231-4747-8AD4-4A33BDA79C88}"/>
              </a:ext>
            </a:extLst>
          </p:cNvPr>
          <p:cNvCxnSpPr>
            <a:cxnSpLocks/>
          </p:cNvCxnSpPr>
          <p:nvPr/>
        </p:nvCxnSpPr>
        <p:spPr>
          <a:xfrm>
            <a:off x="6420897" y="3999241"/>
            <a:ext cx="0" cy="31150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3023771"/>
      </p:ext>
    </p:extLst>
  </p:cSld>
  <p:clrMapOvr>
    <a:masterClrMapping/>
  </p:clrMapOvr>
  <p:transition spd="slow">
    <p:push dir="r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2260</TotalTime>
  <Words>351</Words>
  <Application>Microsoft Office PowerPoint</Application>
  <PresentationFormat>Widescreen</PresentationFormat>
  <Paragraphs>120</Paragraphs>
  <Slides>28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Consolas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simeon angelov</dc:creator>
  <cp:lastModifiedBy>simeon angelov</cp:lastModifiedBy>
  <cp:revision>128</cp:revision>
  <dcterms:created xsi:type="dcterms:W3CDTF">2023-03-08T17:02:06Z</dcterms:created>
  <dcterms:modified xsi:type="dcterms:W3CDTF">2023-03-11T03:18:35Z</dcterms:modified>
</cp:coreProperties>
</file>

<file path=docProps/thumbnail.jpeg>
</file>